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1243" r:id="rId5"/>
    <p:sldId id="1229" r:id="rId6"/>
    <p:sldId id="1241" r:id="rId7"/>
    <p:sldId id="1187" r:id="rId8"/>
    <p:sldId id="1183" r:id="rId9"/>
    <p:sldId id="1271" r:id="rId10"/>
    <p:sldId id="1272" r:id="rId11"/>
    <p:sldId id="1269" r:id="rId12"/>
    <p:sldId id="1270" r:id="rId13"/>
    <p:sldId id="1246" r:id="rId14"/>
  </p:sldIdLst>
  <p:sldSz cx="12190413" cy="6858000"/>
  <p:notesSz cx="6858000" cy="9144000"/>
  <p:embeddedFontLst>
    <p:embeddedFont>
      <p:font typeface="Segoe UI" panose="020B0502040204020203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tta Böhler" initials="BB" lastIdx="1" clrIdx="0">
    <p:extLst>
      <p:ext uri="{19B8F6BF-5375-455C-9EA6-DF929625EA0E}">
        <p15:presenceInfo xmlns:p15="http://schemas.microsoft.com/office/powerpoint/2012/main" userId="Britta Böhler" providerId="None"/>
      </p:ext>
    </p:extLst>
  </p:cmAuthor>
  <p:cmAuthor id="2" name="Sylwia Tokarz" initials="ST" lastIdx="1" clrIdx="1">
    <p:extLst>
      <p:ext uri="{19B8F6BF-5375-455C-9EA6-DF929625EA0E}">
        <p15:presenceInfo xmlns:p15="http://schemas.microsoft.com/office/powerpoint/2012/main" userId="Sylwia Tokar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A00"/>
    <a:srgbClr val="003366"/>
    <a:srgbClr val="99C7E4"/>
    <a:srgbClr val="4C9DD0"/>
    <a:srgbClr val="4C7094"/>
    <a:srgbClr val="EF7D14"/>
    <a:srgbClr val="262626"/>
    <a:srgbClr val="404040"/>
    <a:srgbClr val="595959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8ACF1F-446C-0E40-8EDF-9790C7CFB010}" v="16" dt="2024-08-07T18:30:56.2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5782" autoAdjust="0"/>
  </p:normalViewPr>
  <p:slideViewPr>
    <p:cSldViewPr snapToGrid="0" showGuides="1">
      <p:cViewPr varScale="1">
        <p:scale>
          <a:sx n="65" d="100"/>
          <a:sy n="65" d="100"/>
        </p:scale>
        <p:origin x="108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34440"/>
    </p:cViewPr>
  </p:sorterViewPr>
  <p:notesViewPr>
    <p:cSldViewPr snapToGrid="0" showGuides="1">
      <p:cViewPr varScale="1">
        <p:scale>
          <a:sx n="80" d="100"/>
          <a:sy n="80" d="100"/>
        </p:scale>
        <p:origin x="3066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, Neil" userId="b32ef629-605e-4552-8b83-1ff561e42d2d" providerId="ADAL" clId="{DB8ACF1F-446C-0E40-8EDF-9790C7CFB010}"/>
    <pc:docChg chg="undo custSel addSld delSld modSld sldOrd modSection">
      <pc:chgData name="Simon, Neil" userId="b32ef629-605e-4552-8b83-1ff561e42d2d" providerId="ADAL" clId="{DB8ACF1F-446C-0E40-8EDF-9790C7CFB010}" dt="2024-08-07T18:31:02.431" v="3275" actId="20577"/>
      <pc:docMkLst>
        <pc:docMk/>
      </pc:docMkLst>
      <pc:sldChg chg="addSp delSp modSp mod">
        <pc:chgData name="Simon, Neil" userId="b32ef629-605e-4552-8b83-1ff561e42d2d" providerId="ADAL" clId="{DB8ACF1F-446C-0E40-8EDF-9790C7CFB010}" dt="2024-08-07T18:23:07.608" v="3259" actId="692"/>
        <pc:sldMkLst>
          <pc:docMk/>
          <pc:sldMk cId="1734581567" sldId="1183"/>
        </pc:sldMkLst>
        <pc:spChg chg="mod">
          <ac:chgData name="Simon, Neil" userId="b32ef629-605e-4552-8b83-1ff561e42d2d" providerId="ADAL" clId="{DB8ACF1F-446C-0E40-8EDF-9790C7CFB010}" dt="2024-08-07T18:19:27.323" v="3249" actId="207"/>
          <ac:spMkLst>
            <pc:docMk/>
            <pc:sldMk cId="1734581567" sldId="1183"/>
            <ac:spMk id="3" creationId="{A9A70C36-D269-B11F-43FC-D573D9B81E9B}"/>
          </ac:spMkLst>
        </pc:spChg>
        <pc:spChg chg="mod">
          <ac:chgData name="Simon, Neil" userId="b32ef629-605e-4552-8b83-1ff561e42d2d" providerId="ADAL" clId="{DB8ACF1F-446C-0E40-8EDF-9790C7CFB010}" dt="2024-08-07T18:19:27.323" v="3249" actId="207"/>
          <ac:spMkLst>
            <pc:docMk/>
            <pc:sldMk cId="1734581567" sldId="1183"/>
            <ac:spMk id="4" creationId="{231FBAF5-BF42-9F8B-9D55-DBE6A2B64BD5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9" creationId="{BAC32386-1E9B-504B-3865-AE746EDEA6BC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33" creationId="{21983D00-1661-895B-FED1-A136D510545E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34" creationId="{9DB9CC16-A8D6-145D-4DC0-5CC5DF38AEEB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51" creationId="{F8875616-0C00-4681-9F38-76D3B229D3E9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52" creationId="{075C9E90-60AE-4B7C-B5AB-2DA0278A5C7A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53" creationId="{6E3F19E9-28E0-447E-A722-82F8128F802D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54" creationId="{BD49EBEE-3EBC-4D6C-9C89-4B0BB1F1D1B9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55" creationId="{94605017-C8A8-4E5D-9095-6609DE7FAD1C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56" creationId="{3F0256FB-D57E-4F4C-94CC-F985A6B49552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57" creationId="{E9C4CFFF-FBF7-4AF3-B2AF-DB23608F39E9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58" creationId="{34BC02E0-4149-448A-8C14-B3B6E30509DC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59" creationId="{39E32FE0-1502-4D68-82F6-77CBCD331BC5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60" creationId="{606E28E3-0876-4073-97AD-BE74B310FB9E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61" creationId="{CACE8BDA-2F7A-4B97-ACAE-4DBBB03F11FC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62" creationId="{BBABB03E-4A4E-4DC8-AE02-38C679EFECC1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63" creationId="{1C31D44D-034C-4C26-A983-2117FB969D94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78" creationId="{EE591324-0A60-34BF-8900-7F903C730786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80" creationId="{C525AADC-FDCE-464D-B749-E35496DB2794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81" creationId="{A956ECDC-3558-4C93-A929-40FB63869153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82" creationId="{5D389144-D761-4E62-AFAE-42F005BE4F64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83" creationId="{3003726F-70BA-46FE-A506-67C9B6B41223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84" creationId="{43B1AAB7-8E8F-42E4-8F4C-AD5733819800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85" creationId="{80E9C4BF-0E9F-4FAA-AD2E-0B0AF45F65DE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86" creationId="{D6AF6B5A-F7FA-44AF-B08A-997D7E3E67C3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87" creationId="{DD477AB7-45CD-4CA3-BA86-D981F85781F1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88" creationId="{0D3D69AD-AF7F-4005-A185-0294E5435EC0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89" creationId="{61B9BCAC-79DD-D72E-35A9-0049D7216E0F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90" creationId="{1E1C6D75-97B9-5D24-E845-AFD74AF2418E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91" creationId="{AFF69EF1-3C37-65AD-5B4C-DAD0A89C4E32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92" creationId="{782B9035-10DA-DF34-F89B-66E77F9ECA0A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93" creationId="{CCB4D3A7-1543-70E1-E9D9-8428D9D3690E}"/>
          </ac:spMkLst>
        </pc:spChg>
        <pc:spChg chg="mod">
          <ac:chgData name="Simon, Neil" userId="b32ef629-605e-4552-8b83-1ff561e42d2d" providerId="ADAL" clId="{DB8ACF1F-446C-0E40-8EDF-9790C7CFB010}" dt="2024-08-07T17:12:58.045" v="933" actId="20577"/>
          <ac:spMkLst>
            <pc:docMk/>
            <pc:sldMk cId="1734581567" sldId="1183"/>
            <ac:spMk id="94" creationId="{D6D125BD-D77F-4E6F-87B2-50E3A2E81444}"/>
          </ac:spMkLst>
        </pc:spChg>
        <pc:spChg chg="mod">
          <ac:chgData name="Simon, Neil" userId="b32ef629-605e-4552-8b83-1ff561e42d2d" providerId="ADAL" clId="{DB8ACF1F-446C-0E40-8EDF-9790C7CFB010}" dt="2024-08-07T17:18:53.782" v="1233" actId="20577"/>
          <ac:spMkLst>
            <pc:docMk/>
            <pc:sldMk cId="1734581567" sldId="1183"/>
            <ac:spMk id="95" creationId="{6DD72D7F-6AA5-4593-98CF-07C34CBA140E}"/>
          </ac:spMkLst>
        </pc:spChg>
        <pc:spChg chg="mod">
          <ac:chgData name="Simon, Neil" userId="b32ef629-605e-4552-8b83-1ff561e42d2d" providerId="ADAL" clId="{DB8ACF1F-446C-0E40-8EDF-9790C7CFB010}" dt="2024-08-07T17:13:41.642" v="1076" actId="20577"/>
          <ac:spMkLst>
            <pc:docMk/>
            <pc:sldMk cId="1734581567" sldId="1183"/>
            <ac:spMk id="96" creationId="{678E9FA8-936B-4E0D-8106-636732CA84B5}"/>
          </ac:spMkLst>
        </pc:spChg>
        <pc:spChg chg="mod">
          <ac:chgData name="Simon, Neil" userId="b32ef629-605e-4552-8b83-1ff561e42d2d" providerId="ADAL" clId="{DB8ACF1F-446C-0E40-8EDF-9790C7CFB010}" dt="2024-08-07T17:37:48.501" v="2031" actId="20577"/>
          <ac:spMkLst>
            <pc:docMk/>
            <pc:sldMk cId="1734581567" sldId="1183"/>
            <ac:spMk id="97" creationId="{69546269-590D-4D29-8022-E1C422E8D4EF}"/>
          </ac:spMkLst>
        </pc:spChg>
        <pc:spChg chg="mod">
          <ac:chgData name="Simon, Neil" userId="b32ef629-605e-4552-8b83-1ff561e42d2d" providerId="ADAL" clId="{DB8ACF1F-446C-0E40-8EDF-9790C7CFB010}" dt="2024-08-07T17:22:30.916" v="1527" actId="1076"/>
          <ac:spMkLst>
            <pc:docMk/>
            <pc:sldMk cId="1734581567" sldId="1183"/>
            <ac:spMk id="98" creationId="{AC3FA86C-C2A4-4400-A116-E77E40D095C2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99" creationId="{F81F832F-8998-8156-1332-097AAAF19FEA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100" creationId="{F6A01C06-5B0E-300C-AB6B-1E1F008E41B5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102" creationId="{4222E0D3-3459-A4AD-9D23-6F1B605557ED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103" creationId="{20DED109-B860-7E45-A2FC-70B95BACCEDC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104" creationId="{C6CE6956-002B-5AFF-07B5-D75FACFAB081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105" creationId="{3E37F184-9EDB-F845-BF3B-6F7C9644FF49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106" creationId="{FCCC315F-84DB-A535-88B3-91C0629DFE84}"/>
          </ac:spMkLst>
        </pc:spChg>
        <pc:spChg chg="mod">
          <ac:chgData name="Simon, Neil" userId="b32ef629-605e-4552-8b83-1ff561e42d2d" providerId="ADAL" clId="{DB8ACF1F-446C-0E40-8EDF-9790C7CFB010}" dt="2024-08-07T18:20:23.593" v="3254" actId="207"/>
          <ac:spMkLst>
            <pc:docMk/>
            <pc:sldMk cId="1734581567" sldId="1183"/>
            <ac:spMk id="107" creationId="{66233293-088B-FA05-A236-38238BBA37F9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09" creationId="{48D32B53-18B1-B2E0-E784-4C4E28E8D509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11" creationId="{5488BEEE-ABEF-F2AA-1541-4204D5921300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12" creationId="{5ABA432D-1541-8703-A81A-7558C87DEBD4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13" creationId="{E4810AEF-BF7D-F8C0-4267-6F9008924C5D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14" creationId="{8470AB3B-28B7-D2A8-F919-C39B54639FB9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15" creationId="{255CC2CC-61F2-D717-DA6E-B82AA3F014E8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16" creationId="{C8B15A73-ABF0-FCDF-2AD1-423DD91DB67F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17" creationId="{11521612-623C-1011-E54D-3C91FABC4D98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18" creationId="{2D70386F-8183-7FF6-3C42-E8A2221B1327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19" creationId="{43BA067F-845F-0B89-3E49-56FE21F2E620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20" creationId="{6A7D4E1C-C3A4-9C52-D1A9-829835A46178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21" creationId="{A12AE1C2-848D-F3E5-EB29-8BF9E241FF8C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23" creationId="{EF282842-7010-59E5-7A69-A0998C11E68E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124" creationId="{9671A926-919B-4819-A50F-926E202386A7}"/>
          </ac:spMkLst>
        </pc:spChg>
        <pc:spChg chg="mod">
          <ac:chgData name="Simon, Neil" userId="b32ef629-605e-4552-8b83-1ff561e42d2d" providerId="ADAL" clId="{DB8ACF1F-446C-0E40-8EDF-9790C7CFB010}" dt="2024-08-07T18:23:07.608" v="3259" actId="692"/>
          <ac:spMkLst>
            <pc:docMk/>
            <pc:sldMk cId="1734581567" sldId="1183"/>
            <ac:spMk id="125" creationId="{997E5A0F-F611-47DA-9A64-1EA0B2018FDC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28" creationId="{B81ADD9A-4DFF-0453-B49F-30BDD9C9AC41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29" creationId="{F9F6F495-E227-2D4B-00EC-E05A70939039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30" creationId="{478C5099-9A34-5576-B93D-56537F75CECB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31" creationId="{73635322-DB2F-3BB3-36AE-E76787F19BCD}"/>
          </ac:spMkLst>
        </pc:spChg>
        <pc:spChg chg="mod">
          <ac:chgData name="Simon, Neil" userId="b32ef629-605e-4552-8b83-1ff561e42d2d" providerId="ADAL" clId="{DB8ACF1F-446C-0E40-8EDF-9790C7CFB010}" dt="2024-08-07T18:22:59.429" v="3258" actId="207"/>
          <ac:spMkLst>
            <pc:docMk/>
            <pc:sldMk cId="1734581567" sldId="1183"/>
            <ac:spMk id="132" creationId="{03FAF0D3-8FD1-AD06-BB1E-E3E54D8088FA}"/>
          </ac:spMkLst>
        </pc:spChg>
        <pc:grpChg chg="add mod">
          <ac:chgData name="Simon, Neil" userId="b32ef629-605e-4552-8b83-1ff561e42d2d" providerId="ADAL" clId="{DB8ACF1F-446C-0E40-8EDF-9790C7CFB010}" dt="2024-08-07T18:19:27.323" v="3249" actId="207"/>
          <ac:grpSpMkLst>
            <pc:docMk/>
            <pc:sldMk cId="1734581567" sldId="1183"/>
            <ac:grpSpMk id="2" creationId="{BF876106-1893-AE51-D592-0C86E38D7AB0}"/>
          </ac:grpSpMkLst>
        </pc:grpChg>
        <pc:grpChg chg="add mod">
          <ac:chgData name="Simon, Neil" userId="b32ef629-605e-4552-8b83-1ff561e42d2d" providerId="ADAL" clId="{DB8ACF1F-446C-0E40-8EDF-9790C7CFB010}" dt="2024-08-07T18:20:23.593" v="3254" actId="207"/>
          <ac:grpSpMkLst>
            <pc:docMk/>
            <pc:sldMk cId="1734581567" sldId="1183"/>
            <ac:grpSpMk id="8" creationId="{89DBD093-0271-7557-EA1B-4BE34F0A0E7C}"/>
          </ac:grpSpMkLst>
        </pc:grpChg>
        <pc:grpChg chg="mod">
          <ac:chgData name="Simon, Neil" userId="b32ef629-605e-4552-8b83-1ff561e42d2d" providerId="ADAL" clId="{DB8ACF1F-446C-0E40-8EDF-9790C7CFB010}" dt="2024-08-07T18:20:23.593" v="3254" actId="207"/>
          <ac:grpSpMkLst>
            <pc:docMk/>
            <pc:sldMk cId="1734581567" sldId="1183"/>
            <ac:grpSpMk id="10" creationId="{6C57ABDC-097D-07AC-88F8-599D698CDFEC}"/>
          </ac:grpSpMkLst>
        </pc:grpChg>
        <pc:grpChg chg="del">
          <ac:chgData name="Simon, Neil" userId="b32ef629-605e-4552-8b83-1ff561e42d2d" providerId="ADAL" clId="{DB8ACF1F-446C-0E40-8EDF-9790C7CFB010}" dt="2024-08-07T18:22:52.687" v="3255" actId="478"/>
          <ac:grpSpMkLst>
            <pc:docMk/>
            <pc:sldMk cId="1734581567" sldId="1183"/>
            <ac:grpSpMk id="48" creationId="{416F2ACD-82BC-404B-9162-F6B61443ADAA}"/>
          </ac:grpSpMkLst>
        </pc:grpChg>
        <pc:grpChg chg="del">
          <ac:chgData name="Simon, Neil" userId="b32ef629-605e-4552-8b83-1ff561e42d2d" providerId="ADAL" clId="{DB8ACF1F-446C-0E40-8EDF-9790C7CFB010}" dt="2024-08-07T18:20:14.760" v="3250" actId="478"/>
          <ac:grpSpMkLst>
            <pc:docMk/>
            <pc:sldMk cId="1734581567" sldId="1183"/>
            <ac:grpSpMk id="65" creationId="{C6EE8D7C-BF7B-4D11-8D6F-F2FB622BF8B8}"/>
          </ac:grpSpMkLst>
        </pc:grpChg>
        <pc:grpChg chg="del">
          <ac:chgData name="Simon, Neil" userId="b32ef629-605e-4552-8b83-1ff561e42d2d" providerId="ADAL" clId="{DB8ACF1F-446C-0E40-8EDF-9790C7CFB010}" dt="2024-08-07T18:19:05.362" v="3175" actId="478"/>
          <ac:grpSpMkLst>
            <pc:docMk/>
            <pc:sldMk cId="1734581567" sldId="1183"/>
            <ac:grpSpMk id="77" creationId="{970928DA-6EB8-455C-BF3F-516B26DB2369}"/>
          </ac:grpSpMkLst>
        </pc:grpChg>
        <pc:grpChg chg="add mod">
          <ac:chgData name="Simon, Neil" userId="b32ef629-605e-4552-8b83-1ff561e42d2d" providerId="ADAL" clId="{DB8ACF1F-446C-0E40-8EDF-9790C7CFB010}" dt="2024-08-07T18:22:59.429" v="3258" actId="207"/>
          <ac:grpSpMkLst>
            <pc:docMk/>
            <pc:sldMk cId="1734581567" sldId="1183"/>
            <ac:grpSpMk id="108" creationId="{0FA03E5B-A1E3-C8BD-F5E2-191092CC7EBA}"/>
          </ac:grpSpMkLst>
        </pc:grpChg>
        <pc:grpChg chg="mod">
          <ac:chgData name="Simon, Neil" userId="b32ef629-605e-4552-8b83-1ff561e42d2d" providerId="ADAL" clId="{DB8ACF1F-446C-0E40-8EDF-9790C7CFB010}" dt="2024-08-07T18:22:59.429" v="3258" actId="207"/>
          <ac:grpSpMkLst>
            <pc:docMk/>
            <pc:sldMk cId="1734581567" sldId="1183"/>
            <ac:grpSpMk id="110" creationId="{7C1BC86B-8D30-D53B-6D82-775E85F8901F}"/>
          </ac:grpSpMkLst>
        </pc:grpChg>
      </pc:sldChg>
      <pc:sldChg chg="modSp mod ord">
        <pc:chgData name="Simon, Neil" userId="b32ef629-605e-4552-8b83-1ff561e42d2d" providerId="ADAL" clId="{DB8ACF1F-446C-0E40-8EDF-9790C7CFB010}" dt="2024-08-07T17:10:51.943" v="831" actId="1076"/>
        <pc:sldMkLst>
          <pc:docMk/>
          <pc:sldMk cId="3682859670" sldId="1187"/>
        </pc:sldMkLst>
        <pc:spChg chg="mod">
          <ac:chgData name="Simon, Neil" userId="b32ef629-605e-4552-8b83-1ff561e42d2d" providerId="ADAL" clId="{DB8ACF1F-446C-0E40-8EDF-9790C7CFB010}" dt="2024-08-07T17:09:55.077" v="682" actId="20577"/>
          <ac:spMkLst>
            <pc:docMk/>
            <pc:sldMk cId="3682859670" sldId="1187"/>
            <ac:spMk id="2" creationId="{07C59493-F475-4225-8168-13473CDB8878}"/>
          </ac:spMkLst>
        </pc:spChg>
        <pc:spChg chg="mod">
          <ac:chgData name="Simon, Neil" userId="b32ef629-605e-4552-8b83-1ff561e42d2d" providerId="ADAL" clId="{DB8ACF1F-446C-0E40-8EDF-9790C7CFB010}" dt="2024-08-07T17:10:36.894" v="828" actId="20577"/>
          <ac:spMkLst>
            <pc:docMk/>
            <pc:sldMk cId="3682859670" sldId="1187"/>
            <ac:spMk id="3" creationId="{A1397FA5-6751-477F-B86D-98EF65FFF0E3}"/>
          </ac:spMkLst>
        </pc:spChg>
        <pc:spChg chg="mod">
          <ac:chgData name="Simon, Neil" userId="b32ef629-605e-4552-8b83-1ff561e42d2d" providerId="ADAL" clId="{DB8ACF1F-446C-0E40-8EDF-9790C7CFB010}" dt="2024-08-07T17:10:20.615" v="763" actId="20577"/>
          <ac:spMkLst>
            <pc:docMk/>
            <pc:sldMk cId="3682859670" sldId="1187"/>
            <ac:spMk id="4" creationId="{37057FB0-252A-4603-843C-F383F93B325F}"/>
          </ac:spMkLst>
        </pc:spChg>
        <pc:spChg chg="mod">
          <ac:chgData name="Simon, Neil" userId="b32ef629-605e-4552-8b83-1ff561e42d2d" providerId="ADAL" clId="{DB8ACF1F-446C-0E40-8EDF-9790C7CFB010}" dt="2024-08-07T17:09:31.607" v="612" actId="20577"/>
          <ac:spMkLst>
            <pc:docMk/>
            <pc:sldMk cId="3682859670" sldId="1187"/>
            <ac:spMk id="59" creationId="{472A9B8A-6C92-4B3E-95FA-F785005D27BC}"/>
          </ac:spMkLst>
        </pc:spChg>
        <pc:grpChg chg="mod">
          <ac:chgData name="Simon, Neil" userId="b32ef629-605e-4552-8b83-1ff561e42d2d" providerId="ADAL" clId="{DB8ACF1F-446C-0E40-8EDF-9790C7CFB010}" dt="2024-08-07T17:10:51.943" v="831" actId="1076"/>
          <ac:grpSpMkLst>
            <pc:docMk/>
            <pc:sldMk cId="3682859670" sldId="1187"/>
            <ac:grpSpMk id="7" creationId="{0DF82E0F-8CC6-49C4-A0D9-0C6141DCECDF}"/>
          </ac:grpSpMkLst>
        </pc:grpChg>
        <pc:grpChg chg="mod">
          <ac:chgData name="Simon, Neil" userId="b32ef629-605e-4552-8b83-1ff561e42d2d" providerId="ADAL" clId="{DB8ACF1F-446C-0E40-8EDF-9790C7CFB010}" dt="2024-08-07T17:10:48.882" v="830" actId="1076"/>
          <ac:grpSpMkLst>
            <pc:docMk/>
            <pc:sldMk cId="3682859670" sldId="1187"/>
            <ac:grpSpMk id="69" creationId="{AE8FE364-EEEF-4BE4-AB95-A885A8D64958}"/>
          </ac:grpSpMkLst>
        </pc:grpChg>
      </pc:sldChg>
      <pc:sldChg chg="del">
        <pc:chgData name="Simon, Neil" userId="b32ef629-605e-4552-8b83-1ff561e42d2d" providerId="ADAL" clId="{DB8ACF1F-446C-0E40-8EDF-9790C7CFB010}" dt="2024-08-07T17:44:17.777" v="2434" actId="2696"/>
        <pc:sldMkLst>
          <pc:docMk/>
          <pc:sldMk cId="1633787692" sldId="1193"/>
        </pc:sldMkLst>
      </pc:sldChg>
      <pc:sldChg chg="modSp mod">
        <pc:chgData name="Simon, Neil" userId="b32ef629-605e-4552-8b83-1ff561e42d2d" providerId="ADAL" clId="{DB8ACF1F-446C-0E40-8EDF-9790C7CFB010}" dt="2024-08-07T17:09:08.198" v="581" actId="20577"/>
        <pc:sldMkLst>
          <pc:docMk/>
          <pc:sldMk cId="4253318253" sldId="1229"/>
        </pc:sldMkLst>
        <pc:spChg chg="mod">
          <ac:chgData name="Simon, Neil" userId="b32ef629-605e-4552-8b83-1ff561e42d2d" providerId="ADAL" clId="{DB8ACF1F-446C-0E40-8EDF-9790C7CFB010}" dt="2024-08-07T17:09:08.198" v="581" actId="20577"/>
          <ac:spMkLst>
            <pc:docMk/>
            <pc:sldMk cId="4253318253" sldId="1229"/>
            <ac:spMk id="8" creationId="{9FE1E82B-1491-4A20-BE22-D2D3B8C7FB00}"/>
          </ac:spMkLst>
        </pc:spChg>
        <pc:spChg chg="mod">
          <ac:chgData name="Simon, Neil" userId="b32ef629-605e-4552-8b83-1ff561e42d2d" providerId="ADAL" clId="{DB8ACF1F-446C-0E40-8EDF-9790C7CFB010}" dt="2024-08-07T14:01:31.062" v="256" actId="20577"/>
          <ac:spMkLst>
            <pc:docMk/>
            <pc:sldMk cId="4253318253" sldId="1229"/>
            <ac:spMk id="9" creationId="{86122067-3FEA-4541-8091-1258B879621E}"/>
          </ac:spMkLst>
        </pc:spChg>
        <pc:spChg chg="mod">
          <ac:chgData name="Simon, Neil" userId="b32ef629-605e-4552-8b83-1ff561e42d2d" providerId="ADAL" clId="{DB8ACF1F-446C-0E40-8EDF-9790C7CFB010}" dt="2024-08-07T14:00:47.244" v="181" actId="20577"/>
          <ac:spMkLst>
            <pc:docMk/>
            <pc:sldMk cId="4253318253" sldId="1229"/>
            <ac:spMk id="10" creationId="{02DA0F81-A9A4-4754-8D6A-98FD9852270B}"/>
          </ac:spMkLst>
        </pc:spChg>
        <pc:spChg chg="mod">
          <ac:chgData name="Simon, Neil" userId="b32ef629-605e-4552-8b83-1ff561e42d2d" providerId="ADAL" clId="{DB8ACF1F-446C-0E40-8EDF-9790C7CFB010}" dt="2024-08-07T14:01:45.774" v="283" actId="20577"/>
          <ac:spMkLst>
            <pc:docMk/>
            <pc:sldMk cId="4253318253" sldId="1229"/>
            <ac:spMk id="11" creationId="{1EF07C2E-D970-4F26-9065-9856F111F9B0}"/>
          </ac:spMkLst>
        </pc:spChg>
        <pc:spChg chg="mod">
          <ac:chgData name="Simon, Neil" userId="b32ef629-605e-4552-8b83-1ff561e42d2d" providerId="ADAL" clId="{DB8ACF1F-446C-0E40-8EDF-9790C7CFB010}" dt="2024-08-07T14:01:40.760" v="269" actId="20577"/>
          <ac:spMkLst>
            <pc:docMk/>
            <pc:sldMk cId="4253318253" sldId="1229"/>
            <ac:spMk id="12" creationId="{E3D559E7-8CB3-4A02-942E-464A65FE6DC6}"/>
          </ac:spMkLst>
        </pc:spChg>
      </pc:sldChg>
      <pc:sldChg chg="del">
        <pc:chgData name="Simon, Neil" userId="b32ef629-605e-4552-8b83-1ff561e42d2d" providerId="ADAL" clId="{DB8ACF1F-446C-0E40-8EDF-9790C7CFB010}" dt="2024-08-07T14:01:51.589" v="284" actId="2696"/>
        <pc:sldMkLst>
          <pc:docMk/>
          <pc:sldMk cId="4189894341" sldId="1230"/>
        </pc:sldMkLst>
      </pc:sldChg>
      <pc:sldChg chg="del">
        <pc:chgData name="Simon, Neil" userId="b32ef629-605e-4552-8b83-1ff561e42d2d" providerId="ADAL" clId="{DB8ACF1F-446C-0E40-8EDF-9790C7CFB010}" dt="2024-08-07T14:01:52.746" v="286" actId="2696"/>
        <pc:sldMkLst>
          <pc:docMk/>
          <pc:sldMk cId="478528072" sldId="1231"/>
        </pc:sldMkLst>
      </pc:sldChg>
      <pc:sldChg chg="del">
        <pc:chgData name="Simon, Neil" userId="b32ef629-605e-4552-8b83-1ff561e42d2d" providerId="ADAL" clId="{DB8ACF1F-446C-0E40-8EDF-9790C7CFB010}" dt="2024-08-07T17:44:16.167" v="2433" actId="2696"/>
        <pc:sldMkLst>
          <pc:docMk/>
          <pc:sldMk cId="666440500" sldId="1235"/>
        </pc:sldMkLst>
      </pc:sldChg>
      <pc:sldChg chg="modSp add mod">
        <pc:chgData name="Simon, Neil" userId="b32ef629-605e-4552-8b83-1ff561e42d2d" providerId="ADAL" clId="{DB8ACF1F-446C-0E40-8EDF-9790C7CFB010}" dt="2024-08-07T18:11:15.516" v="3150" actId="20577"/>
        <pc:sldMkLst>
          <pc:docMk/>
          <pc:sldMk cId="3741052369" sldId="1241"/>
        </pc:sldMkLst>
        <pc:spChg chg="mod">
          <ac:chgData name="Simon, Neil" userId="b32ef629-605e-4552-8b83-1ff561e42d2d" providerId="ADAL" clId="{DB8ACF1F-446C-0E40-8EDF-9790C7CFB010}" dt="2024-08-07T18:11:15.516" v="3150" actId="20577"/>
          <ac:spMkLst>
            <pc:docMk/>
            <pc:sldMk cId="3741052369" sldId="1241"/>
            <ac:spMk id="5" creationId="{D07A94F4-316C-411B-8367-C09C83BC38DC}"/>
          </ac:spMkLst>
        </pc:spChg>
      </pc:sldChg>
      <pc:sldChg chg="modSp mod">
        <pc:chgData name="Simon, Neil" userId="b32ef629-605e-4552-8b83-1ff561e42d2d" providerId="ADAL" clId="{DB8ACF1F-446C-0E40-8EDF-9790C7CFB010}" dt="2024-08-07T13:59:26.459" v="98" actId="14100"/>
        <pc:sldMkLst>
          <pc:docMk/>
          <pc:sldMk cId="3797942370" sldId="1243"/>
        </pc:sldMkLst>
        <pc:spChg chg="mod">
          <ac:chgData name="Simon, Neil" userId="b32ef629-605e-4552-8b83-1ff561e42d2d" providerId="ADAL" clId="{DB8ACF1F-446C-0E40-8EDF-9790C7CFB010}" dt="2024-08-07T13:59:26.459" v="98" actId="14100"/>
          <ac:spMkLst>
            <pc:docMk/>
            <pc:sldMk cId="3797942370" sldId="1243"/>
            <ac:spMk id="3" creationId="{BDF48218-49E6-446C-A17A-318D3944374F}"/>
          </ac:spMkLst>
        </pc:spChg>
        <pc:spChg chg="mod">
          <ac:chgData name="Simon, Neil" userId="b32ef629-605e-4552-8b83-1ff561e42d2d" providerId="ADAL" clId="{DB8ACF1F-446C-0E40-8EDF-9790C7CFB010}" dt="2024-08-07T13:59:23.738" v="97" actId="313"/>
          <ac:spMkLst>
            <pc:docMk/>
            <pc:sldMk cId="3797942370" sldId="1243"/>
            <ac:spMk id="4" creationId="{8C8612DF-C6B5-4ADE-8301-865CF106ABFD}"/>
          </ac:spMkLst>
        </pc:spChg>
      </pc:sldChg>
      <pc:sldChg chg="modSp mod ord">
        <pc:chgData name="Simon, Neil" userId="b32ef629-605e-4552-8b83-1ff561e42d2d" providerId="ADAL" clId="{DB8ACF1F-446C-0E40-8EDF-9790C7CFB010}" dt="2024-08-07T17:44:08.906" v="2432" actId="20577"/>
        <pc:sldMkLst>
          <pc:docMk/>
          <pc:sldMk cId="3768877867" sldId="1246"/>
        </pc:sldMkLst>
        <pc:spChg chg="mod">
          <ac:chgData name="Simon, Neil" userId="b32ef629-605e-4552-8b83-1ff561e42d2d" providerId="ADAL" clId="{DB8ACF1F-446C-0E40-8EDF-9790C7CFB010}" dt="2024-08-07T17:43:29.868" v="2394" actId="20577"/>
          <ac:spMkLst>
            <pc:docMk/>
            <pc:sldMk cId="3768877867" sldId="1246"/>
            <ac:spMk id="3" creationId="{C394E147-B8EE-40D6-B5DB-D465B03E12F0}"/>
          </ac:spMkLst>
        </pc:spChg>
        <pc:spChg chg="mod">
          <ac:chgData name="Simon, Neil" userId="b32ef629-605e-4552-8b83-1ff561e42d2d" providerId="ADAL" clId="{DB8ACF1F-446C-0E40-8EDF-9790C7CFB010}" dt="2024-08-07T17:44:08.906" v="2432" actId="20577"/>
          <ac:spMkLst>
            <pc:docMk/>
            <pc:sldMk cId="3768877867" sldId="1246"/>
            <ac:spMk id="12" creationId="{0CEC4A42-2183-401C-9CAE-EB7BF6308775}"/>
          </ac:spMkLst>
        </pc:spChg>
      </pc:sldChg>
      <pc:sldChg chg="modSp del mod">
        <pc:chgData name="Simon, Neil" userId="b32ef629-605e-4552-8b83-1ff561e42d2d" providerId="ADAL" clId="{DB8ACF1F-446C-0E40-8EDF-9790C7CFB010}" dt="2024-08-07T14:00:03.425" v="133" actId="2696"/>
        <pc:sldMkLst>
          <pc:docMk/>
          <pc:sldMk cId="576213646" sldId="1247"/>
        </pc:sldMkLst>
        <pc:spChg chg="mod">
          <ac:chgData name="Simon, Neil" userId="b32ef629-605e-4552-8b83-1ff561e42d2d" providerId="ADAL" clId="{DB8ACF1F-446C-0E40-8EDF-9790C7CFB010}" dt="2024-08-07T13:59:59.184" v="132" actId="14100"/>
          <ac:spMkLst>
            <pc:docMk/>
            <pc:sldMk cId="576213646" sldId="1247"/>
            <ac:spMk id="9" creationId="{078D7ABD-4511-E02F-A73E-D62F2685A7F4}"/>
          </ac:spMkLst>
        </pc:spChg>
      </pc:sldChg>
      <pc:sldChg chg="del">
        <pc:chgData name="Simon, Neil" userId="b32ef629-605e-4552-8b83-1ff561e42d2d" providerId="ADAL" clId="{DB8ACF1F-446C-0E40-8EDF-9790C7CFB010}" dt="2024-08-07T17:44:21.542" v="2435" actId="2696"/>
        <pc:sldMkLst>
          <pc:docMk/>
          <pc:sldMk cId="4117961105" sldId="1268"/>
        </pc:sldMkLst>
      </pc:sldChg>
      <pc:sldChg chg="modSp mod ord">
        <pc:chgData name="Simon, Neil" userId="b32ef629-605e-4552-8b83-1ff561e42d2d" providerId="ADAL" clId="{DB8ACF1F-446C-0E40-8EDF-9790C7CFB010}" dt="2024-08-07T17:47:59.180" v="2747" actId="20577"/>
        <pc:sldMkLst>
          <pc:docMk/>
          <pc:sldMk cId="1997363506" sldId="1269"/>
        </pc:sldMkLst>
        <pc:spChg chg="mod">
          <ac:chgData name="Simon, Neil" userId="b32ef629-605e-4552-8b83-1ff561e42d2d" providerId="ADAL" clId="{DB8ACF1F-446C-0E40-8EDF-9790C7CFB010}" dt="2024-08-07T17:44:30.646" v="2442" actId="20577"/>
          <ac:spMkLst>
            <pc:docMk/>
            <pc:sldMk cId="1997363506" sldId="1269"/>
            <ac:spMk id="2" creationId="{01E4F051-847D-4937-85F7-8F325402F65B}"/>
          </ac:spMkLst>
        </pc:spChg>
        <pc:spChg chg="mod">
          <ac:chgData name="Simon, Neil" userId="b32ef629-605e-4552-8b83-1ff561e42d2d" providerId="ADAL" clId="{DB8ACF1F-446C-0E40-8EDF-9790C7CFB010}" dt="2024-08-07T17:44:35.356" v="2449" actId="20577"/>
          <ac:spMkLst>
            <pc:docMk/>
            <pc:sldMk cId="1997363506" sldId="1269"/>
            <ac:spMk id="3" creationId="{6A4BD264-7457-4425-9C55-B55CD99813EB}"/>
          </ac:spMkLst>
        </pc:spChg>
        <pc:spChg chg="mod">
          <ac:chgData name="Simon, Neil" userId="b32ef629-605e-4552-8b83-1ff561e42d2d" providerId="ADAL" clId="{DB8ACF1F-446C-0E40-8EDF-9790C7CFB010}" dt="2024-08-07T17:46:01.524" v="2563" actId="20577"/>
          <ac:spMkLst>
            <pc:docMk/>
            <pc:sldMk cId="1997363506" sldId="1269"/>
            <ac:spMk id="7" creationId="{187497B5-43B6-4BAE-9726-1877923E16C2}"/>
          </ac:spMkLst>
        </pc:spChg>
        <pc:spChg chg="mod">
          <ac:chgData name="Simon, Neil" userId="b32ef629-605e-4552-8b83-1ff561e42d2d" providerId="ADAL" clId="{DB8ACF1F-446C-0E40-8EDF-9790C7CFB010}" dt="2024-08-07T17:47:38.245" v="2653" actId="20577"/>
          <ac:spMkLst>
            <pc:docMk/>
            <pc:sldMk cId="1997363506" sldId="1269"/>
            <ac:spMk id="8" creationId="{7F0F3BE8-5E4C-4F31-BF5C-9CD33C6A9471}"/>
          </ac:spMkLst>
        </pc:spChg>
        <pc:spChg chg="mod">
          <ac:chgData name="Simon, Neil" userId="b32ef629-605e-4552-8b83-1ff561e42d2d" providerId="ADAL" clId="{DB8ACF1F-446C-0E40-8EDF-9790C7CFB010}" dt="2024-08-07T17:44:58.280" v="2555" actId="20577"/>
          <ac:spMkLst>
            <pc:docMk/>
            <pc:sldMk cId="1997363506" sldId="1269"/>
            <ac:spMk id="11" creationId="{64F06917-64C1-47A1-9E0D-331297A892CF}"/>
          </ac:spMkLst>
        </pc:spChg>
        <pc:spChg chg="mod">
          <ac:chgData name="Simon, Neil" userId="b32ef629-605e-4552-8b83-1ff561e42d2d" providerId="ADAL" clId="{DB8ACF1F-446C-0E40-8EDF-9790C7CFB010}" dt="2024-08-07T17:46:20.785" v="2643" actId="20577"/>
          <ac:spMkLst>
            <pc:docMk/>
            <pc:sldMk cId="1997363506" sldId="1269"/>
            <ac:spMk id="12" creationId="{2E8848C9-FDFA-4FAF-8111-7D7D1EC546BA}"/>
          </ac:spMkLst>
        </pc:spChg>
        <pc:spChg chg="mod">
          <ac:chgData name="Simon, Neil" userId="b32ef629-605e-4552-8b83-1ff561e42d2d" providerId="ADAL" clId="{DB8ACF1F-446C-0E40-8EDF-9790C7CFB010}" dt="2024-08-07T17:47:59.180" v="2747" actId="20577"/>
          <ac:spMkLst>
            <pc:docMk/>
            <pc:sldMk cId="1997363506" sldId="1269"/>
            <ac:spMk id="13" creationId="{0220F599-5A12-4C8B-963B-C589D7F5CFAD}"/>
          </ac:spMkLst>
        </pc:spChg>
      </pc:sldChg>
      <pc:sldChg chg="del">
        <pc:chgData name="Simon, Neil" userId="b32ef629-605e-4552-8b83-1ff561e42d2d" providerId="ADAL" clId="{DB8ACF1F-446C-0E40-8EDF-9790C7CFB010}" dt="2024-08-07T14:01:52.288" v="285" actId="2696"/>
        <pc:sldMkLst>
          <pc:docMk/>
          <pc:sldMk cId="1527924260" sldId="1270"/>
        </pc:sldMkLst>
      </pc:sldChg>
      <pc:sldChg chg="delSp modSp add mod ord">
        <pc:chgData name="Simon, Neil" userId="b32ef629-605e-4552-8b83-1ff561e42d2d" providerId="ADAL" clId="{DB8ACF1F-446C-0E40-8EDF-9790C7CFB010}" dt="2024-08-07T18:10:42.387" v="3147" actId="20577"/>
        <pc:sldMkLst>
          <pc:docMk/>
          <pc:sldMk cId="2199145962" sldId="1270"/>
        </pc:sldMkLst>
        <pc:spChg chg="mod">
          <ac:chgData name="Simon, Neil" userId="b32ef629-605e-4552-8b83-1ff561e42d2d" providerId="ADAL" clId="{DB8ACF1F-446C-0E40-8EDF-9790C7CFB010}" dt="2024-08-07T18:10:29.575" v="3108" actId="1076"/>
          <ac:spMkLst>
            <pc:docMk/>
            <pc:sldMk cId="2199145962" sldId="1270"/>
            <ac:spMk id="2" creationId="{C00E3B13-345E-0707-4ED2-6F548F6A9DA9}"/>
          </ac:spMkLst>
        </pc:spChg>
        <pc:spChg chg="mod">
          <ac:chgData name="Simon, Neil" userId="b32ef629-605e-4552-8b83-1ff561e42d2d" providerId="ADAL" clId="{DB8ACF1F-446C-0E40-8EDF-9790C7CFB010}" dt="2024-08-07T18:10:42.387" v="3147" actId="20577"/>
          <ac:spMkLst>
            <pc:docMk/>
            <pc:sldMk cId="2199145962" sldId="1270"/>
            <ac:spMk id="3" creationId="{B3996C93-F80D-4210-9510-0B1B8FAE196E}"/>
          </ac:spMkLst>
        </pc:spChg>
        <pc:spChg chg="mod">
          <ac:chgData name="Simon, Neil" userId="b32ef629-605e-4552-8b83-1ff561e42d2d" providerId="ADAL" clId="{DB8ACF1F-446C-0E40-8EDF-9790C7CFB010}" dt="2024-08-07T17:50:53.854" v="2786" actId="20577"/>
          <ac:spMkLst>
            <pc:docMk/>
            <pc:sldMk cId="2199145962" sldId="1270"/>
            <ac:spMk id="4" creationId="{04B2B029-1D7B-4639-AD70-25117B4DD74F}"/>
          </ac:spMkLst>
        </pc:spChg>
        <pc:grpChg chg="del">
          <ac:chgData name="Simon, Neil" userId="b32ef629-605e-4552-8b83-1ff561e42d2d" providerId="ADAL" clId="{DB8ACF1F-446C-0E40-8EDF-9790C7CFB010}" dt="2024-08-07T17:08:13.797" v="499" actId="478"/>
          <ac:grpSpMkLst>
            <pc:docMk/>
            <pc:sldMk cId="2199145962" sldId="1270"/>
            <ac:grpSpMk id="30" creationId="{DDD5D85D-159F-4F75-91B1-7957507354E8}"/>
          </ac:grpSpMkLst>
        </pc:grpChg>
      </pc:sldChg>
      <pc:sldChg chg="addSp delSp modSp add mod">
        <pc:chgData name="Simon, Neil" userId="b32ef629-605e-4552-8b83-1ff561e42d2d" providerId="ADAL" clId="{DB8ACF1F-446C-0E40-8EDF-9790C7CFB010}" dt="2024-08-07T18:18:05.612" v="3174" actId="1076"/>
        <pc:sldMkLst>
          <pc:docMk/>
          <pc:sldMk cId="1476964694" sldId="1271"/>
        </pc:sldMkLst>
        <pc:spChg chg="mod">
          <ac:chgData name="Simon, Neil" userId="b32ef629-605e-4552-8b83-1ff561e42d2d" providerId="ADAL" clId="{DB8ACF1F-446C-0E40-8EDF-9790C7CFB010}" dt="2024-08-07T17:35:24.887" v="1659" actId="20577"/>
          <ac:spMkLst>
            <pc:docMk/>
            <pc:sldMk cId="1476964694" sldId="1271"/>
            <ac:spMk id="2" creationId="{07C59493-F475-4225-8168-13473CDB8878}"/>
          </ac:spMkLst>
        </pc:spChg>
        <pc:spChg chg="mod">
          <ac:chgData name="Simon, Neil" userId="b32ef629-605e-4552-8b83-1ff561e42d2d" providerId="ADAL" clId="{DB8ACF1F-446C-0E40-8EDF-9790C7CFB010}" dt="2024-08-07T17:36:02.972" v="1759" actId="20577"/>
          <ac:spMkLst>
            <pc:docMk/>
            <pc:sldMk cId="1476964694" sldId="1271"/>
            <ac:spMk id="3" creationId="{A1397FA5-6751-477F-B86D-98EF65FFF0E3}"/>
          </ac:spMkLst>
        </pc:spChg>
        <pc:spChg chg="mod">
          <ac:chgData name="Simon, Neil" userId="b32ef629-605e-4552-8b83-1ff561e42d2d" providerId="ADAL" clId="{DB8ACF1F-446C-0E40-8EDF-9790C7CFB010}" dt="2024-08-07T17:36:47.090" v="1888" actId="20577"/>
          <ac:spMkLst>
            <pc:docMk/>
            <pc:sldMk cId="1476964694" sldId="1271"/>
            <ac:spMk id="4" creationId="{37057FB0-252A-4603-843C-F383F93B325F}"/>
          </ac:spMkLst>
        </pc:spChg>
        <pc:spChg chg="mod">
          <ac:chgData name="Simon, Neil" userId="b32ef629-605e-4552-8b83-1ff561e42d2d" providerId="ADAL" clId="{DB8ACF1F-446C-0E40-8EDF-9790C7CFB010}" dt="2024-08-07T18:16:53.490" v="3165"/>
          <ac:spMkLst>
            <pc:docMk/>
            <pc:sldMk cId="1476964694" sldId="1271"/>
            <ac:spMk id="11" creationId="{0AA18F04-D41A-FE1B-C2E7-9B758F40A4BF}"/>
          </ac:spMkLst>
        </pc:spChg>
        <pc:spChg chg="mod">
          <ac:chgData name="Simon, Neil" userId="b32ef629-605e-4552-8b83-1ff561e42d2d" providerId="ADAL" clId="{DB8ACF1F-446C-0E40-8EDF-9790C7CFB010}" dt="2024-08-07T18:16:53.490" v="3165"/>
          <ac:spMkLst>
            <pc:docMk/>
            <pc:sldMk cId="1476964694" sldId="1271"/>
            <ac:spMk id="13" creationId="{6431E3EF-F4F1-BDC1-0124-B2CBDF4C2C6F}"/>
          </ac:spMkLst>
        </pc:spChg>
        <pc:spChg chg="mod">
          <ac:chgData name="Simon, Neil" userId="b32ef629-605e-4552-8b83-1ff561e42d2d" providerId="ADAL" clId="{DB8ACF1F-446C-0E40-8EDF-9790C7CFB010}" dt="2024-08-07T18:16:53.490" v="3165"/>
          <ac:spMkLst>
            <pc:docMk/>
            <pc:sldMk cId="1476964694" sldId="1271"/>
            <ac:spMk id="14" creationId="{9F4EA4A1-5486-7E67-AFE2-BCFEF3DC78A0}"/>
          </ac:spMkLst>
        </pc:spChg>
        <pc:spChg chg="mod">
          <ac:chgData name="Simon, Neil" userId="b32ef629-605e-4552-8b83-1ff561e42d2d" providerId="ADAL" clId="{DB8ACF1F-446C-0E40-8EDF-9790C7CFB010}" dt="2024-08-07T17:27:24.100" v="1565" actId="692"/>
          <ac:spMkLst>
            <pc:docMk/>
            <pc:sldMk cId="1476964694" sldId="1271"/>
            <ac:spMk id="17" creationId="{3C851ADC-40EB-4184-98DA-D39A2ADEA00A}"/>
          </ac:spMkLst>
        </pc:spChg>
        <pc:spChg chg="mod">
          <ac:chgData name="Simon, Neil" userId="b32ef629-605e-4552-8b83-1ff561e42d2d" providerId="ADAL" clId="{DB8ACF1F-446C-0E40-8EDF-9790C7CFB010}" dt="2024-08-07T17:27:24.100" v="1565" actId="692"/>
          <ac:spMkLst>
            <pc:docMk/>
            <pc:sldMk cId="1476964694" sldId="1271"/>
            <ac:spMk id="25" creationId="{91E1AD9C-9F86-49AD-A9D8-D92347A22F76}"/>
          </ac:spMkLst>
        </pc:spChg>
        <pc:spChg chg="mod">
          <ac:chgData name="Simon, Neil" userId="b32ef629-605e-4552-8b83-1ff561e42d2d" providerId="ADAL" clId="{DB8ACF1F-446C-0E40-8EDF-9790C7CFB010}" dt="2024-08-07T17:27:24.100" v="1565" actId="692"/>
          <ac:spMkLst>
            <pc:docMk/>
            <pc:sldMk cId="1476964694" sldId="1271"/>
            <ac:spMk id="26" creationId="{C7D93997-66F2-4153-AC08-879A772073CE}"/>
          </ac:spMkLst>
        </pc:spChg>
        <pc:spChg chg="mod">
          <ac:chgData name="Simon, Neil" userId="b32ef629-605e-4552-8b83-1ff561e42d2d" providerId="ADAL" clId="{DB8ACF1F-446C-0E40-8EDF-9790C7CFB010}" dt="2024-08-07T17:27:24.100" v="1565" actId="692"/>
          <ac:spMkLst>
            <pc:docMk/>
            <pc:sldMk cId="1476964694" sldId="1271"/>
            <ac:spMk id="27" creationId="{ED18CCFE-10FA-4EEC-9561-8D41442CE324}"/>
          </ac:spMkLst>
        </pc:spChg>
        <pc:spChg chg="mod">
          <ac:chgData name="Simon, Neil" userId="b32ef629-605e-4552-8b83-1ff561e42d2d" providerId="ADAL" clId="{DB8ACF1F-446C-0E40-8EDF-9790C7CFB010}" dt="2024-08-07T17:27:24.100" v="1565" actId="692"/>
          <ac:spMkLst>
            <pc:docMk/>
            <pc:sldMk cId="1476964694" sldId="1271"/>
            <ac:spMk id="28" creationId="{DD2AE202-4B29-457B-9587-442FECE17FC4}"/>
          </ac:spMkLst>
        </pc:spChg>
        <pc:spChg chg="mod">
          <ac:chgData name="Simon, Neil" userId="b32ef629-605e-4552-8b83-1ff561e42d2d" providerId="ADAL" clId="{DB8ACF1F-446C-0E40-8EDF-9790C7CFB010}" dt="2024-08-07T17:27:24.100" v="1565" actId="692"/>
          <ac:spMkLst>
            <pc:docMk/>
            <pc:sldMk cId="1476964694" sldId="1271"/>
            <ac:spMk id="29" creationId="{83875D94-7E9E-4C7A-8429-2916BD4D2DF3}"/>
          </ac:spMkLst>
        </pc:spChg>
        <pc:spChg chg="mod">
          <ac:chgData name="Simon, Neil" userId="b32ef629-605e-4552-8b83-1ff561e42d2d" providerId="ADAL" clId="{DB8ACF1F-446C-0E40-8EDF-9790C7CFB010}" dt="2024-08-07T17:27:24.100" v="1565" actId="692"/>
          <ac:spMkLst>
            <pc:docMk/>
            <pc:sldMk cId="1476964694" sldId="1271"/>
            <ac:spMk id="30" creationId="{3496AC34-9253-497C-8757-E4F1878BA2D7}"/>
          </ac:spMkLst>
        </pc:spChg>
        <pc:spChg chg="mod">
          <ac:chgData name="Simon, Neil" userId="b32ef629-605e-4552-8b83-1ff561e42d2d" providerId="ADAL" clId="{DB8ACF1F-446C-0E40-8EDF-9790C7CFB010}" dt="2024-08-07T17:27:24.100" v="1565" actId="692"/>
          <ac:spMkLst>
            <pc:docMk/>
            <pc:sldMk cId="1476964694" sldId="1271"/>
            <ac:spMk id="31" creationId="{AC6DEAB3-1D3E-4C97-A0D8-2A2BE6BE3845}"/>
          </ac:spMkLst>
        </pc:spChg>
        <pc:spChg chg="mod">
          <ac:chgData name="Simon, Neil" userId="b32ef629-605e-4552-8b83-1ff561e42d2d" providerId="ADAL" clId="{DB8ACF1F-446C-0E40-8EDF-9790C7CFB010}" dt="2024-08-07T17:27:24.100" v="1565" actId="692"/>
          <ac:spMkLst>
            <pc:docMk/>
            <pc:sldMk cId="1476964694" sldId="1271"/>
            <ac:spMk id="32" creationId="{1E1D7E0B-BCAA-4273-9847-083C05323D55}"/>
          </ac:spMkLst>
        </pc:spChg>
        <pc:spChg chg="mod">
          <ac:chgData name="Simon, Neil" userId="b32ef629-605e-4552-8b83-1ff561e42d2d" providerId="ADAL" clId="{DB8ACF1F-446C-0E40-8EDF-9790C7CFB010}" dt="2024-08-07T17:27:24.100" v="1565" actId="692"/>
          <ac:spMkLst>
            <pc:docMk/>
            <pc:sldMk cId="1476964694" sldId="1271"/>
            <ac:spMk id="33" creationId="{216875EA-75CB-448A-B416-D17D94DEAF6E}"/>
          </ac:spMkLst>
        </pc:spChg>
        <pc:spChg chg="mod">
          <ac:chgData name="Simon, Neil" userId="b32ef629-605e-4552-8b83-1ff561e42d2d" providerId="ADAL" clId="{DB8ACF1F-446C-0E40-8EDF-9790C7CFB010}" dt="2024-08-07T18:16:53.490" v="3165"/>
          <ac:spMkLst>
            <pc:docMk/>
            <pc:sldMk cId="1476964694" sldId="1271"/>
            <ac:spMk id="52" creationId="{BDB832B6-9DDF-640C-355E-70380EDC4289}"/>
          </ac:spMkLst>
        </pc:spChg>
        <pc:spChg chg="mod">
          <ac:chgData name="Simon, Neil" userId="b32ef629-605e-4552-8b83-1ff561e42d2d" providerId="ADAL" clId="{DB8ACF1F-446C-0E40-8EDF-9790C7CFB010}" dt="2024-08-07T18:16:53.490" v="3165"/>
          <ac:spMkLst>
            <pc:docMk/>
            <pc:sldMk cId="1476964694" sldId="1271"/>
            <ac:spMk id="53" creationId="{AF285814-ABBC-678C-0050-325DA89ECDFE}"/>
          </ac:spMkLst>
        </pc:spChg>
        <pc:spChg chg="mod">
          <ac:chgData name="Simon, Neil" userId="b32ef629-605e-4552-8b83-1ff561e42d2d" providerId="ADAL" clId="{DB8ACF1F-446C-0E40-8EDF-9790C7CFB010}" dt="2024-08-07T18:16:53.490" v="3165"/>
          <ac:spMkLst>
            <pc:docMk/>
            <pc:sldMk cId="1476964694" sldId="1271"/>
            <ac:spMk id="54" creationId="{431AB0BC-CAD0-82F3-D617-19B5C6A9471C}"/>
          </ac:spMkLst>
        </pc:spChg>
        <pc:spChg chg="mod">
          <ac:chgData name="Simon, Neil" userId="b32ef629-605e-4552-8b83-1ff561e42d2d" providerId="ADAL" clId="{DB8ACF1F-446C-0E40-8EDF-9790C7CFB010}" dt="2024-08-07T18:16:53.490" v="3165"/>
          <ac:spMkLst>
            <pc:docMk/>
            <pc:sldMk cId="1476964694" sldId="1271"/>
            <ac:spMk id="56" creationId="{243FA56E-10E2-6449-C99E-A6C7C6A92819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58" creationId="{1CFBD464-DE5C-149F-1268-1290DDA931CC}"/>
          </ac:spMkLst>
        </pc:spChg>
        <pc:spChg chg="mod">
          <ac:chgData name="Simon, Neil" userId="b32ef629-605e-4552-8b83-1ff561e42d2d" providerId="ADAL" clId="{DB8ACF1F-446C-0E40-8EDF-9790C7CFB010}" dt="2024-08-07T17:23:13.795" v="1563" actId="20577"/>
          <ac:spMkLst>
            <pc:docMk/>
            <pc:sldMk cId="1476964694" sldId="1271"/>
            <ac:spMk id="59" creationId="{472A9B8A-6C92-4B3E-95FA-F785005D27BC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61" creationId="{803643D4-5F28-B391-F944-B25E9540AEAF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62" creationId="{EF705295-7D31-4139-867A-E6587C79E921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63" creationId="{BCE6EE6A-6D02-5D60-DCBC-8DA4E698C5B1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64" creationId="{EDE99FD8-16D5-B7B8-31E7-5A800E7FE391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65" creationId="{A68AC5FF-FC85-92A9-01B0-FD54061609D4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66" creationId="{4D0AEDC0-39DE-B5D4-2845-A359BE2191AE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67" creationId="{7883DDDD-5C47-B107-A9CC-EF1E3B4F58E5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68" creationId="{2E88D2E4-33CE-53D6-9395-3395E6375CA4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70" creationId="{D46A4529-D393-123F-EDC2-DBF281C800F1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71" creationId="{8C7D5103-F14D-99A0-B359-5A4C0BE501FC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72" creationId="{6C256579-5245-9E5F-0861-D9CD1F372285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73" creationId="{EBCE72CD-3696-1700-C88E-A0AF358BFCCF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74" creationId="{5B2200C9-292F-9D8A-9D0E-35635C77632E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75" creationId="{67F66DA4-7705-07BF-FC79-B78250284012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76" creationId="{008FAAC1-A273-9777-7667-E06A8CE93E17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77" creationId="{729D12A0-AB34-895E-AF24-2823F9395D0B}"/>
          </ac:spMkLst>
        </pc:spChg>
        <pc:spChg chg="mod">
          <ac:chgData name="Simon, Neil" userId="b32ef629-605e-4552-8b83-1ff561e42d2d" providerId="ADAL" clId="{DB8ACF1F-446C-0E40-8EDF-9790C7CFB010}" dt="2024-08-07T18:17:13.320" v="3169"/>
          <ac:spMkLst>
            <pc:docMk/>
            <pc:sldMk cId="1476964694" sldId="1271"/>
            <ac:spMk id="78" creationId="{D5BE082E-ABE8-F124-D47F-A67C6D8853CF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80" creationId="{AD6A46B6-D166-CDEF-EDF4-0D0CB915817F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82" creationId="{D5506706-8B78-E02F-A91E-F2A2475B6B67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83" creationId="{E2F6523C-49A3-5475-EDBE-1904EA8A7B21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84" creationId="{5E483D91-5811-7BD2-3FE6-6CE17BCCAB0E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85" creationId="{6C952417-CEDE-7A93-7FD3-AE0D817BBA99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86" creationId="{DD8A3F3A-0D5B-B6B2-15BF-BF1F7BA0891E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87" creationId="{A5D548BD-A35B-140E-2CFE-93B09E21F16D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88" creationId="{31CD8627-4D2B-F1D5-A805-F2E191510243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89" creationId="{56DB9C73-3C3C-8F78-2DF4-E5209FA6CF6E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90" creationId="{000C3BB1-1C77-2AC2-4273-A42A37A31564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91" creationId="{CF192FF4-CACA-DAFD-3F2B-D97FD76C7176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92" creationId="{BD10ECA1-DDF1-A82D-986F-19B21993F2F3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93" creationId="{5D55B98E-CB83-90E8-6C48-2B17105A4AA8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94" creationId="{539F35E5-EAF5-3C1F-C91E-A350388A3B70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95" creationId="{1FAC73D7-8031-893B-2403-6F89F53F2BD1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96" creationId="{1E628BB4-E6A3-0155-C04A-5C71633E5935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97" creationId="{D3F93FAC-E50E-C589-3281-C4F27E5DE27D}"/>
          </ac:spMkLst>
        </pc:spChg>
        <pc:spChg chg="mod">
          <ac:chgData name="Simon, Neil" userId="b32ef629-605e-4552-8b83-1ff561e42d2d" providerId="ADAL" clId="{DB8ACF1F-446C-0E40-8EDF-9790C7CFB010}" dt="2024-08-07T18:17:55.750" v="3172"/>
          <ac:spMkLst>
            <pc:docMk/>
            <pc:sldMk cId="1476964694" sldId="1271"/>
            <ac:spMk id="98" creationId="{E951873C-1DEA-0177-6B85-55D7EDC3EEAD}"/>
          </ac:spMkLst>
        </pc:spChg>
        <pc:grpChg chg="add mod">
          <ac:chgData name="Simon, Neil" userId="b32ef629-605e-4552-8b83-1ff561e42d2d" providerId="ADAL" clId="{DB8ACF1F-446C-0E40-8EDF-9790C7CFB010}" dt="2024-08-07T18:17:02.298" v="3167" actId="1076"/>
          <ac:grpSpMkLst>
            <pc:docMk/>
            <pc:sldMk cId="1476964694" sldId="1271"/>
            <ac:grpSpMk id="5" creationId="{C0E8B3E8-F6A1-D6D8-AFA4-9B1878013BF0}"/>
          </ac:grpSpMkLst>
        </pc:grpChg>
        <pc:grpChg chg="del">
          <ac:chgData name="Simon, Neil" userId="b32ef629-605e-4552-8b83-1ff561e42d2d" providerId="ADAL" clId="{DB8ACF1F-446C-0E40-8EDF-9790C7CFB010}" dt="2024-08-07T18:17:12.813" v="3168" actId="478"/>
          <ac:grpSpMkLst>
            <pc:docMk/>
            <pc:sldMk cId="1476964694" sldId="1271"/>
            <ac:grpSpMk id="6" creationId="{1DFA24F9-7D0F-4462-B91A-B637FFE052FA}"/>
          </ac:grpSpMkLst>
        </pc:grpChg>
        <pc:grpChg chg="del">
          <ac:chgData name="Simon, Neil" userId="b32ef629-605e-4552-8b83-1ff561e42d2d" providerId="ADAL" clId="{DB8ACF1F-446C-0E40-8EDF-9790C7CFB010}" dt="2024-08-07T18:16:53.123" v="3164" actId="478"/>
          <ac:grpSpMkLst>
            <pc:docMk/>
            <pc:sldMk cId="1476964694" sldId="1271"/>
            <ac:grpSpMk id="7" creationId="{0DF82E0F-8CC6-49C4-A0D9-0C6141DCECDF}"/>
          </ac:grpSpMkLst>
        </pc:grpChg>
        <pc:grpChg chg="mod">
          <ac:chgData name="Simon, Neil" userId="b32ef629-605e-4552-8b83-1ff561e42d2d" providerId="ADAL" clId="{DB8ACF1F-446C-0E40-8EDF-9790C7CFB010}" dt="2024-08-07T18:16:53.490" v="3165"/>
          <ac:grpSpMkLst>
            <pc:docMk/>
            <pc:sldMk cId="1476964694" sldId="1271"/>
            <ac:grpSpMk id="12" creationId="{8EDC4A8A-0EFD-E1E0-3E6F-C9E3B68E298F}"/>
          </ac:grpSpMkLst>
        </pc:grpChg>
        <pc:grpChg chg="add mod">
          <ac:chgData name="Simon, Neil" userId="b32ef629-605e-4552-8b83-1ff561e42d2d" providerId="ADAL" clId="{DB8ACF1F-446C-0E40-8EDF-9790C7CFB010}" dt="2024-08-07T18:17:17.964" v="3170" actId="1076"/>
          <ac:grpSpMkLst>
            <pc:docMk/>
            <pc:sldMk cId="1476964694" sldId="1271"/>
            <ac:grpSpMk id="57" creationId="{868136E6-539B-8B7E-4286-6511A4434434}"/>
          </ac:grpSpMkLst>
        </pc:grpChg>
        <pc:grpChg chg="mod">
          <ac:chgData name="Simon, Neil" userId="b32ef629-605e-4552-8b83-1ff561e42d2d" providerId="ADAL" clId="{DB8ACF1F-446C-0E40-8EDF-9790C7CFB010}" dt="2024-08-07T18:17:13.320" v="3169"/>
          <ac:grpSpMkLst>
            <pc:docMk/>
            <pc:sldMk cId="1476964694" sldId="1271"/>
            <ac:grpSpMk id="60" creationId="{220205EE-931F-878C-7973-7C46D3F04486}"/>
          </ac:grpSpMkLst>
        </pc:grpChg>
        <pc:grpChg chg="del">
          <ac:chgData name="Simon, Neil" userId="b32ef629-605e-4552-8b83-1ff561e42d2d" providerId="ADAL" clId="{DB8ACF1F-446C-0E40-8EDF-9790C7CFB010}" dt="2024-08-07T18:17:55.306" v="3171" actId="478"/>
          <ac:grpSpMkLst>
            <pc:docMk/>
            <pc:sldMk cId="1476964694" sldId="1271"/>
            <ac:grpSpMk id="69" creationId="{AE8FE364-EEEF-4BE4-AB95-A885A8D64958}"/>
          </ac:grpSpMkLst>
        </pc:grpChg>
        <pc:grpChg chg="add mod">
          <ac:chgData name="Simon, Neil" userId="b32ef629-605e-4552-8b83-1ff561e42d2d" providerId="ADAL" clId="{DB8ACF1F-446C-0E40-8EDF-9790C7CFB010}" dt="2024-08-07T18:18:05.612" v="3174" actId="1076"/>
          <ac:grpSpMkLst>
            <pc:docMk/>
            <pc:sldMk cId="1476964694" sldId="1271"/>
            <ac:grpSpMk id="79" creationId="{08198666-4D03-A82D-C121-9550CC34E39D}"/>
          </ac:grpSpMkLst>
        </pc:grpChg>
        <pc:grpChg chg="mod">
          <ac:chgData name="Simon, Neil" userId="b32ef629-605e-4552-8b83-1ff561e42d2d" providerId="ADAL" clId="{DB8ACF1F-446C-0E40-8EDF-9790C7CFB010}" dt="2024-08-07T18:17:55.750" v="3172"/>
          <ac:grpSpMkLst>
            <pc:docMk/>
            <pc:sldMk cId="1476964694" sldId="1271"/>
            <ac:grpSpMk id="81" creationId="{0B8259D3-583B-9604-7CE3-A7DB5615B964}"/>
          </ac:grpSpMkLst>
        </pc:grpChg>
      </pc:sldChg>
      <pc:sldChg chg="addSp delSp modSp add mod">
        <pc:chgData name="Simon, Neil" userId="b32ef629-605e-4552-8b83-1ff561e42d2d" providerId="ADAL" clId="{DB8ACF1F-446C-0E40-8EDF-9790C7CFB010}" dt="2024-08-07T18:16:23.834" v="3163" actId="1076"/>
        <pc:sldMkLst>
          <pc:docMk/>
          <pc:sldMk cId="3508532791" sldId="1272"/>
        </pc:sldMkLst>
        <pc:spChg chg="mod">
          <ac:chgData name="Simon, Neil" userId="b32ef629-605e-4552-8b83-1ff561e42d2d" providerId="ADAL" clId="{DB8ACF1F-446C-0E40-8EDF-9790C7CFB010}" dt="2024-08-07T17:42:05.226" v="2334" actId="1076"/>
          <ac:spMkLst>
            <pc:docMk/>
            <pc:sldMk cId="3508532791" sldId="1272"/>
            <ac:spMk id="2" creationId="{07C59493-F475-4225-8168-13473CDB8878}"/>
          </ac:spMkLst>
        </pc:spChg>
        <pc:spChg chg="mod">
          <ac:chgData name="Simon, Neil" userId="b32ef629-605e-4552-8b83-1ff561e42d2d" providerId="ADAL" clId="{DB8ACF1F-446C-0E40-8EDF-9790C7CFB010}" dt="2024-08-07T17:42:17.578" v="2337" actId="1076"/>
          <ac:spMkLst>
            <pc:docMk/>
            <pc:sldMk cId="3508532791" sldId="1272"/>
            <ac:spMk id="3" creationId="{A1397FA5-6751-477F-B86D-98EF65FFF0E3}"/>
          </ac:spMkLst>
        </pc:spChg>
        <pc:spChg chg="mod">
          <ac:chgData name="Simon, Neil" userId="b32ef629-605e-4552-8b83-1ff561e42d2d" providerId="ADAL" clId="{DB8ACF1F-446C-0E40-8EDF-9790C7CFB010}" dt="2024-08-07T17:42:20.669" v="2338" actId="1076"/>
          <ac:spMkLst>
            <pc:docMk/>
            <pc:sldMk cId="3508532791" sldId="1272"/>
            <ac:spMk id="4" creationId="{37057FB0-252A-4603-843C-F383F93B325F}"/>
          </ac:spMkLst>
        </pc:spChg>
        <pc:spChg chg="add mod">
          <ac:chgData name="Simon, Neil" userId="b32ef629-605e-4552-8b83-1ff561e42d2d" providerId="ADAL" clId="{DB8ACF1F-446C-0E40-8EDF-9790C7CFB010}" dt="2024-08-07T17:42:47.092" v="2384" actId="20577"/>
          <ac:spMkLst>
            <pc:docMk/>
            <pc:sldMk cId="3508532791" sldId="1272"/>
            <ac:spMk id="5" creationId="{288965BA-A7CA-7B09-69D6-217C3B10BFBB}"/>
          </ac:spMkLst>
        </pc:spChg>
        <pc:spChg chg="mod">
          <ac:chgData name="Simon, Neil" userId="b32ef629-605e-4552-8b83-1ff561e42d2d" providerId="ADAL" clId="{DB8ACF1F-446C-0E40-8EDF-9790C7CFB010}" dt="2024-08-07T17:42:08.310" v="2335"/>
          <ac:spMkLst>
            <pc:docMk/>
            <pc:sldMk cId="3508532791" sldId="1272"/>
            <ac:spMk id="12" creationId="{C641C839-8A2A-8A5B-11AE-DA2E6571EF4C}"/>
          </ac:spMkLst>
        </pc:spChg>
        <pc:spChg chg="mod">
          <ac:chgData name="Simon, Neil" userId="b32ef629-605e-4552-8b83-1ff561e42d2d" providerId="ADAL" clId="{DB8ACF1F-446C-0E40-8EDF-9790C7CFB010}" dt="2024-08-07T17:42:08.310" v="2335"/>
          <ac:spMkLst>
            <pc:docMk/>
            <pc:sldMk cId="3508532791" sldId="1272"/>
            <ac:spMk id="14" creationId="{8DE777B8-628B-8C79-388B-06D22E2D7490}"/>
          </ac:spMkLst>
        </pc:spChg>
        <pc:spChg chg="mod">
          <ac:chgData name="Simon, Neil" userId="b32ef629-605e-4552-8b83-1ff561e42d2d" providerId="ADAL" clId="{DB8ACF1F-446C-0E40-8EDF-9790C7CFB010}" dt="2024-08-07T17:42:08.310" v="2335"/>
          <ac:spMkLst>
            <pc:docMk/>
            <pc:sldMk cId="3508532791" sldId="1272"/>
            <ac:spMk id="52" creationId="{4BB1C750-8038-DC85-546A-363EF458EA60}"/>
          </ac:spMkLst>
        </pc:spChg>
        <pc:spChg chg="mod">
          <ac:chgData name="Simon, Neil" userId="b32ef629-605e-4552-8b83-1ff561e42d2d" providerId="ADAL" clId="{DB8ACF1F-446C-0E40-8EDF-9790C7CFB010}" dt="2024-08-07T17:42:08.310" v="2335"/>
          <ac:spMkLst>
            <pc:docMk/>
            <pc:sldMk cId="3508532791" sldId="1272"/>
            <ac:spMk id="53" creationId="{62313832-1FBA-1E8E-2E8B-F396B05EF253}"/>
          </ac:spMkLst>
        </pc:spChg>
        <pc:spChg chg="mod">
          <ac:chgData name="Simon, Neil" userId="b32ef629-605e-4552-8b83-1ff561e42d2d" providerId="ADAL" clId="{DB8ACF1F-446C-0E40-8EDF-9790C7CFB010}" dt="2024-08-07T17:42:08.310" v="2335"/>
          <ac:spMkLst>
            <pc:docMk/>
            <pc:sldMk cId="3508532791" sldId="1272"/>
            <ac:spMk id="54" creationId="{03228E2D-5690-555B-6633-ACB91A85E5A7}"/>
          </ac:spMkLst>
        </pc:spChg>
        <pc:spChg chg="mod">
          <ac:chgData name="Simon, Neil" userId="b32ef629-605e-4552-8b83-1ff561e42d2d" providerId="ADAL" clId="{DB8ACF1F-446C-0E40-8EDF-9790C7CFB010}" dt="2024-08-07T17:42:08.310" v="2335"/>
          <ac:spMkLst>
            <pc:docMk/>
            <pc:sldMk cId="3508532791" sldId="1272"/>
            <ac:spMk id="56" creationId="{ED1865A1-D7FF-AABD-CEAE-7EE01900C9FF}"/>
          </ac:spMkLst>
        </pc:spChg>
        <pc:spChg chg="mod">
          <ac:chgData name="Simon, Neil" userId="b32ef629-605e-4552-8b83-1ff561e42d2d" providerId="ADAL" clId="{DB8ACF1F-446C-0E40-8EDF-9790C7CFB010}" dt="2024-08-07T18:13:40.876" v="3152"/>
          <ac:spMkLst>
            <pc:docMk/>
            <pc:sldMk cId="3508532791" sldId="1272"/>
            <ac:spMk id="58" creationId="{8A8C3172-5A83-DD57-FEAC-77D8D5C6D4B1}"/>
          </ac:spMkLst>
        </pc:spChg>
        <pc:spChg chg="mod">
          <ac:chgData name="Simon, Neil" userId="b32ef629-605e-4552-8b83-1ff561e42d2d" providerId="ADAL" clId="{DB8ACF1F-446C-0E40-8EDF-9790C7CFB010}" dt="2024-08-07T17:38:46.436" v="2057" actId="20577"/>
          <ac:spMkLst>
            <pc:docMk/>
            <pc:sldMk cId="3508532791" sldId="1272"/>
            <ac:spMk id="59" creationId="{472A9B8A-6C92-4B3E-95FA-F785005D27BC}"/>
          </ac:spMkLst>
        </pc:spChg>
        <pc:spChg chg="mod">
          <ac:chgData name="Simon, Neil" userId="b32ef629-605e-4552-8b83-1ff561e42d2d" providerId="ADAL" clId="{DB8ACF1F-446C-0E40-8EDF-9790C7CFB010}" dt="2024-08-07T18:13:40.876" v="3152"/>
          <ac:spMkLst>
            <pc:docMk/>
            <pc:sldMk cId="3508532791" sldId="1272"/>
            <ac:spMk id="61" creationId="{FEF0249F-6498-2027-A328-9BE7DBA12712}"/>
          </ac:spMkLst>
        </pc:spChg>
        <pc:spChg chg="mod">
          <ac:chgData name="Simon, Neil" userId="b32ef629-605e-4552-8b83-1ff561e42d2d" providerId="ADAL" clId="{DB8ACF1F-446C-0E40-8EDF-9790C7CFB010}" dt="2024-08-07T18:13:40.876" v="3152"/>
          <ac:spMkLst>
            <pc:docMk/>
            <pc:sldMk cId="3508532791" sldId="1272"/>
            <ac:spMk id="62" creationId="{ECC041AB-77CB-3C1E-03F0-FEBFD351B27A}"/>
          </ac:spMkLst>
        </pc:spChg>
        <pc:spChg chg="mod">
          <ac:chgData name="Simon, Neil" userId="b32ef629-605e-4552-8b83-1ff561e42d2d" providerId="ADAL" clId="{DB8ACF1F-446C-0E40-8EDF-9790C7CFB010}" dt="2024-08-07T18:13:40.876" v="3152"/>
          <ac:spMkLst>
            <pc:docMk/>
            <pc:sldMk cId="3508532791" sldId="1272"/>
            <ac:spMk id="63" creationId="{A7CF25B9-E680-622D-B44E-B23A0B304579}"/>
          </ac:spMkLst>
        </pc:spChg>
        <pc:spChg chg="mod">
          <ac:chgData name="Simon, Neil" userId="b32ef629-605e-4552-8b83-1ff561e42d2d" providerId="ADAL" clId="{DB8ACF1F-446C-0E40-8EDF-9790C7CFB010}" dt="2024-08-07T18:13:40.876" v="3152"/>
          <ac:spMkLst>
            <pc:docMk/>
            <pc:sldMk cId="3508532791" sldId="1272"/>
            <ac:spMk id="64" creationId="{36A31809-2691-A858-AE58-D97F7A533DD7}"/>
          </ac:spMkLst>
        </pc:spChg>
        <pc:spChg chg="mod">
          <ac:chgData name="Simon, Neil" userId="b32ef629-605e-4552-8b83-1ff561e42d2d" providerId="ADAL" clId="{DB8ACF1F-446C-0E40-8EDF-9790C7CFB010}" dt="2024-08-07T18:13:40.876" v="3152"/>
          <ac:spMkLst>
            <pc:docMk/>
            <pc:sldMk cId="3508532791" sldId="1272"/>
            <ac:spMk id="65" creationId="{49358231-2226-4A7F-9698-39D18472E153}"/>
          </ac:spMkLst>
        </pc:spChg>
        <pc:spChg chg="mod">
          <ac:chgData name="Simon, Neil" userId="b32ef629-605e-4552-8b83-1ff561e42d2d" providerId="ADAL" clId="{DB8ACF1F-446C-0E40-8EDF-9790C7CFB010}" dt="2024-08-07T18:14:35.912" v="3155"/>
          <ac:spMkLst>
            <pc:docMk/>
            <pc:sldMk cId="3508532791" sldId="1272"/>
            <ac:spMk id="67" creationId="{1920078F-EAF9-BE0B-1C85-0D9748D9E6F9}"/>
          </ac:spMkLst>
        </pc:spChg>
        <pc:spChg chg="mod">
          <ac:chgData name="Simon, Neil" userId="b32ef629-605e-4552-8b83-1ff561e42d2d" providerId="ADAL" clId="{DB8ACF1F-446C-0E40-8EDF-9790C7CFB010}" dt="2024-08-07T18:14:35.912" v="3155"/>
          <ac:spMkLst>
            <pc:docMk/>
            <pc:sldMk cId="3508532791" sldId="1272"/>
            <ac:spMk id="68" creationId="{55926685-CDE4-FC7E-FC25-C274D07279DF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71" creationId="{9E157732-C302-A734-6237-2C1D4AB76414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73" creationId="{E3327B65-C087-5818-9B51-A425193EA93A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74" creationId="{693870E2-A717-3094-EA0A-66676DD4F245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75" creationId="{2BB8318E-8B9B-AA0C-4C4B-A6B6DEC7DD90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76" creationId="{0BD45DAB-7344-DC8C-FE52-A040AE31DF03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77" creationId="{C6D12B29-FAB7-97B2-0CE3-69501092342A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78" creationId="{E76EC1AC-10CD-E763-8C78-BF67CF97A571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79" creationId="{9C59C0F2-3D04-04B7-10C1-5A651AF8DE7F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80" creationId="{41696177-30BC-7A8B-48C1-7672B9ADCC63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81" creationId="{E1BB4179-DE66-E68B-1E2F-20BC96216807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82" creationId="{1827B188-0411-73AE-187C-257B7B51E05D}"/>
          </ac:spMkLst>
        </pc:spChg>
        <pc:spChg chg="mod">
          <ac:chgData name="Simon, Neil" userId="b32ef629-605e-4552-8b83-1ff561e42d2d" providerId="ADAL" clId="{DB8ACF1F-446C-0E40-8EDF-9790C7CFB010}" dt="2024-08-07T18:15:19.231" v="3159"/>
          <ac:spMkLst>
            <pc:docMk/>
            <pc:sldMk cId="3508532791" sldId="1272"/>
            <ac:spMk id="83" creationId="{08D3010A-6376-5BC6-2CA7-7F33C59AC873}"/>
          </ac:spMkLst>
        </pc:spChg>
        <pc:spChg chg="mod">
          <ac:chgData name="Simon, Neil" userId="b32ef629-605e-4552-8b83-1ff561e42d2d" providerId="ADAL" clId="{DB8ACF1F-446C-0E40-8EDF-9790C7CFB010}" dt="2024-08-07T18:16:19.824" v="3162"/>
          <ac:spMkLst>
            <pc:docMk/>
            <pc:sldMk cId="3508532791" sldId="1272"/>
            <ac:spMk id="85" creationId="{7C8E4CA4-8B9A-0F6F-7F30-3041A0BE9DB2}"/>
          </ac:spMkLst>
        </pc:spChg>
        <pc:spChg chg="mod">
          <ac:chgData name="Simon, Neil" userId="b32ef629-605e-4552-8b83-1ff561e42d2d" providerId="ADAL" clId="{DB8ACF1F-446C-0E40-8EDF-9790C7CFB010}" dt="2024-08-07T18:16:19.824" v="3162"/>
          <ac:spMkLst>
            <pc:docMk/>
            <pc:sldMk cId="3508532791" sldId="1272"/>
            <ac:spMk id="87" creationId="{D426011E-E7FA-78CB-DF27-6B7B349645C9}"/>
          </ac:spMkLst>
        </pc:spChg>
        <pc:spChg chg="mod">
          <ac:chgData name="Simon, Neil" userId="b32ef629-605e-4552-8b83-1ff561e42d2d" providerId="ADAL" clId="{DB8ACF1F-446C-0E40-8EDF-9790C7CFB010}" dt="2024-08-07T18:16:19.824" v="3162"/>
          <ac:spMkLst>
            <pc:docMk/>
            <pc:sldMk cId="3508532791" sldId="1272"/>
            <ac:spMk id="88" creationId="{51BC5B8B-7408-3136-9E62-5314A3F92C90}"/>
          </ac:spMkLst>
        </pc:spChg>
        <pc:spChg chg="mod">
          <ac:chgData name="Simon, Neil" userId="b32ef629-605e-4552-8b83-1ff561e42d2d" providerId="ADAL" clId="{DB8ACF1F-446C-0E40-8EDF-9790C7CFB010}" dt="2024-08-07T18:16:19.824" v="3162"/>
          <ac:spMkLst>
            <pc:docMk/>
            <pc:sldMk cId="3508532791" sldId="1272"/>
            <ac:spMk id="89" creationId="{7ED32294-1BF3-3495-4A62-4596B2E98E5E}"/>
          </ac:spMkLst>
        </pc:spChg>
        <pc:grpChg chg="del mod">
          <ac:chgData name="Simon, Neil" userId="b32ef629-605e-4552-8b83-1ff561e42d2d" providerId="ADAL" clId="{DB8ACF1F-446C-0E40-8EDF-9790C7CFB010}" dt="2024-08-07T18:15:18.802" v="3158" actId="478"/>
          <ac:grpSpMkLst>
            <pc:docMk/>
            <pc:sldMk cId="3508532791" sldId="1272"/>
            <ac:grpSpMk id="6" creationId="{1DFA24F9-7D0F-4462-B91A-B637FFE052FA}"/>
          </ac:grpSpMkLst>
        </pc:grpChg>
        <pc:grpChg chg="del mod">
          <ac:chgData name="Simon, Neil" userId="b32ef629-605e-4552-8b83-1ff561e42d2d" providerId="ADAL" clId="{DB8ACF1F-446C-0E40-8EDF-9790C7CFB010}" dt="2024-08-07T18:16:19.451" v="3161" actId="478"/>
          <ac:grpSpMkLst>
            <pc:docMk/>
            <pc:sldMk cId="3508532791" sldId="1272"/>
            <ac:grpSpMk id="7" creationId="{0DF82E0F-8CC6-49C4-A0D9-0C6141DCECDF}"/>
          </ac:grpSpMkLst>
        </pc:grpChg>
        <pc:grpChg chg="add del mod">
          <ac:chgData name="Simon, Neil" userId="b32ef629-605e-4552-8b83-1ff561e42d2d" providerId="ADAL" clId="{DB8ACF1F-446C-0E40-8EDF-9790C7CFB010}" dt="2024-08-07T18:13:40.477" v="3151" actId="478"/>
          <ac:grpSpMkLst>
            <pc:docMk/>
            <pc:sldMk cId="3508532791" sldId="1272"/>
            <ac:grpSpMk id="11" creationId="{CCA850DB-8914-04B8-2AF1-4ECF8D22DC61}"/>
          </ac:grpSpMkLst>
        </pc:grpChg>
        <pc:grpChg chg="mod">
          <ac:chgData name="Simon, Neil" userId="b32ef629-605e-4552-8b83-1ff561e42d2d" providerId="ADAL" clId="{DB8ACF1F-446C-0E40-8EDF-9790C7CFB010}" dt="2024-08-07T17:42:08.310" v="2335"/>
          <ac:grpSpMkLst>
            <pc:docMk/>
            <pc:sldMk cId="3508532791" sldId="1272"/>
            <ac:grpSpMk id="13" creationId="{0D5E75F0-1C74-0A9D-7BD2-F817380118B2}"/>
          </ac:grpSpMkLst>
        </pc:grpChg>
        <pc:grpChg chg="add mod">
          <ac:chgData name="Simon, Neil" userId="b32ef629-605e-4552-8b83-1ff561e42d2d" providerId="ADAL" clId="{DB8ACF1F-446C-0E40-8EDF-9790C7CFB010}" dt="2024-08-07T18:13:50.514" v="3153" actId="1076"/>
          <ac:grpSpMkLst>
            <pc:docMk/>
            <pc:sldMk cId="3508532791" sldId="1272"/>
            <ac:grpSpMk id="57" creationId="{C1CB2608-7903-78CA-45D9-4CD5C31EF9C3}"/>
          </ac:grpSpMkLst>
        </pc:grpChg>
        <pc:grpChg chg="mod">
          <ac:chgData name="Simon, Neil" userId="b32ef629-605e-4552-8b83-1ff561e42d2d" providerId="ADAL" clId="{DB8ACF1F-446C-0E40-8EDF-9790C7CFB010}" dt="2024-08-07T18:13:40.876" v="3152"/>
          <ac:grpSpMkLst>
            <pc:docMk/>
            <pc:sldMk cId="3508532791" sldId="1272"/>
            <ac:grpSpMk id="60" creationId="{E2F1E4ED-C3C8-D24D-53CB-99BBE7A2A8BD}"/>
          </ac:grpSpMkLst>
        </pc:grpChg>
        <pc:grpChg chg="add mod">
          <ac:chgData name="Simon, Neil" userId="b32ef629-605e-4552-8b83-1ff561e42d2d" providerId="ADAL" clId="{DB8ACF1F-446C-0E40-8EDF-9790C7CFB010}" dt="2024-08-07T18:14:44.993" v="3157" actId="1076"/>
          <ac:grpSpMkLst>
            <pc:docMk/>
            <pc:sldMk cId="3508532791" sldId="1272"/>
            <ac:grpSpMk id="66" creationId="{EF206414-4080-0E54-EDD7-9280DAE1B304}"/>
          </ac:grpSpMkLst>
        </pc:grpChg>
        <pc:grpChg chg="del mod">
          <ac:chgData name="Simon, Neil" userId="b32ef629-605e-4552-8b83-1ff561e42d2d" providerId="ADAL" clId="{DB8ACF1F-446C-0E40-8EDF-9790C7CFB010}" dt="2024-08-07T18:14:35.114" v="3154" actId="478"/>
          <ac:grpSpMkLst>
            <pc:docMk/>
            <pc:sldMk cId="3508532791" sldId="1272"/>
            <ac:grpSpMk id="69" creationId="{AE8FE364-EEEF-4BE4-AB95-A885A8D64958}"/>
          </ac:grpSpMkLst>
        </pc:grpChg>
        <pc:grpChg chg="add mod">
          <ac:chgData name="Simon, Neil" userId="b32ef629-605e-4552-8b83-1ff561e42d2d" providerId="ADAL" clId="{DB8ACF1F-446C-0E40-8EDF-9790C7CFB010}" dt="2024-08-07T18:15:24.310" v="3160" actId="1076"/>
          <ac:grpSpMkLst>
            <pc:docMk/>
            <pc:sldMk cId="3508532791" sldId="1272"/>
            <ac:grpSpMk id="70" creationId="{3B5D3CA3-DCDE-641C-65A2-691E1F52D466}"/>
          </ac:grpSpMkLst>
        </pc:grpChg>
        <pc:grpChg chg="mod">
          <ac:chgData name="Simon, Neil" userId="b32ef629-605e-4552-8b83-1ff561e42d2d" providerId="ADAL" clId="{DB8ACF1F-446C-0E40-8EDF-9790C7CFB010}" dt="2024-08-07T18:15:19.231" v="3159"/>
          <ac:grpSpMkLst>
            <pc:docMk/>
            <pc:sldMk cId="3508532791" sldId="1272"/>
            <ac:grpSpMk id="72" creationId="{6CCCD861-1CD7-5928-8884-6C5704CD7C37}"/>
          </ac:grpSpMkLst>
        </pc:grpChg>
        <pc:grpChg chg="add mod">
          <ac:chgData name="Simon, Neil" userId="b32ef629-605e-4552-8b83-1ff561e42d2d" providerId="ADAL" clId="{DB8ACF1F-446C-0E40-8EDF-9790C7CFB010}" dt="2024-08-07T18:16:23.834" v="3163" actId="1076"/>
          <ac:grpSpMkLst>
            <pc:docMk/>
            <pc:sldMk cId="3508532791" sldId="1272"/>
            <ac:grpSpMk id="84" creationId="{357D284B-CEF7-8A5C-3A7F-C11F3A82D2B7}"/>
          </ac:grpSpMkLst>
        </pc:grpChg>
        <pc:grpChg chg="mod">
          <ac:chgData name="Simon, Neil" userId="b32ef629-605e-4552-8b83-1ff561e42d2d" providerId="ADAL" clId="{DB8ACF1F-446C-0E40-8EDF-9790C7CFB010}" dt="2024-08-07T18:16:19.824" v="3162"/>
          <ac:grpSpMkLst>
            <pc:docMk/>
            <pc:sldMk cId="3508532791" sldId="1272"/>
            <ac:grpSpMk id="86" creationId="{B0BC5292-555E-E3D7-F3F4-F97917AC5FBC}"/>
          </ac:grpSpMkLst>
        </pc:grpChg>
      </pc:sldChg>
      <pc:sldChg chg="modSp add mod">
        <pc:chgData name="Simon, Neil" userId="b32ef629-605e-4552-8b83-1ff561e42d2d" providerId="ADAL" clId="{DB8ACF1F-446C-0E40-8EDF-9790C7CFB010}" dt="2024-08-07T18:31:02.431" v="3275" actId="20577"/>
        <pc:sldMkLst>
          <pc:docMk/>
          <pc:sldMk cId="3237240042" sldId="1273"/>
        </pc:sldMkLst>
        <pc:spChg chg="mod">
          <ac:chgData name="Simon, Neil" userId="b32ef629-605e-4552-8b83-1ff561e42d2d" providerId="ADAL" clId="{DB8ACF1F-446C-0E40-8EDF-9790C7CFB010}" dt="2024-08-07T18:31:02.431" v="3275" actId="20577"/>
          <ac:spMkLst>
            <pc:docMk/>
            <pc:sldMk cId="3237240042" sldId="1273"/>
            <ac:spMk id="59" creationId="{472A9B8A-6C92-4B3E-95FA-F785005D27BC}"/>
          </ac:spMkLst>
        </pc:spChg>
      </pc:sldChg>
    </pc:docChg>
  </pc:docChgLst>
  <pc:docChgLst>
    <pc:chgData name="Doll, Daniel" userId="f638a84b-c67c-4e60-9777-c85f918ed948" providerId="ADAL" clId="{43AC360D-2548-48AA-889B-7EE448B54A97}"/>
    <pc:docChg chg="delSld modSld delSection">
      <pc:chgData name="Doll, Daniel" userId="f638a84b-c67c-4e60-9777-c85f918ed948" providerId="ADAL" clId="{43AC360D-2548-48AA-889B-7EE448B54A97}" dt="2024-08-08T17:46:51.149" v="33" actId="2696"/>
      <pc:docMkLst>
        <pc:docMk/>
      </pc:docMkLst>
      <pc:sldChg chg="modSp mod">
        <pc:chgData name="Doll, Daniel" userId="f638a84b-c67c-4e60-9777-c85f918ed948" providerId="ADAL" clId="{43AC360D-2548-48AA-889B-7EE448B54A97}" dt="2024-08-08T16:19:39.471" v="3" actId="114"/>
        <pc:sldMkLst>
          <pc:docMk/>
          <pc:sldMk cId="3741052369" sldId="1241"/>
        </pc:sldMkLst>
        <pc:spChg chg="mod">
          <ac:chgData name="Doll, Daniel" userId="f638a84b-c67c-4e60-9777-c85f918ed948" providerId="ADAL" clId="{43AC360D-2548-48AA-889B-7EE448B54A97}" dt="2024-08-08T16:19:39.471" v="3" actId="114"/>
          <ac:spMkLst>
            <pc:docMk/>
            <pc:sldMk cId="3741052369" sldId="1241"/>
            <ac:spMk id="5" creationId="{D07A94F4-316C-411B-8367-C09C83BC38DC}"/>
          </ac:spMkLst>
        </pc:spChg>
      </pc:sldChg>
      <pc:sldChg chg="addSp modSp mod">
        <pc:chgData name="Doll, Daniel" userId="f638a84b-c67c-4e60-9777-c85f918ed948" providerId="ADAL" clId="{43AC360D-2548-48AA-889B-7EE448B54A97}" dt="2024-08-08T16:21:51.941" v="32" actId="1076"/>
        <pc:sldMkLst>
          <pc:docMk/>
          <pc:sldMk cId="3797942370" sldId="1243"/>
        </pc:sldMkLst>
        <pc:spChg chg="mod">
          <ac:chgData name="Doll, Daniel" userId="f638a84b-c67c-4e60-9777-c85f918ed948" providerId="ADAL" clId="{43AC360D-2548-48AA-889B-7EE448B54A97}" dt="2024-08-08T16:21:47.646" v="31" actId="20577"/>
          <ac:spMkLst>
            <pc:docMk/>
            <pc:sldMk cId="3797942370" sldId="1243"/>
            <ac:spMk id="3" creationId="{BDF48218-49E6-446C-A17A-318D3944374F}"/>
          </ac:spMkLst>
        </pc:spChg>
        <pc:spChg chg="mod">
          <ac:chgData name="Doll, Daniel" userId="f638a84b-c67c-4e60-9777-c85f918ed948" providerId="ADAL" clId="{43AC360D-2548-48AA-889B-7EE448B54A97}" dt="2024-08-08T16:19:16.213" v="0" actId="20577"/>
          <ac:spMkLst>
            <pc:docMk/>
            <pc:sldMk cId="3797942370" sldId="1243"/>
            <ac:spMk id="4" creationId="{8C8612DF-C6B5-4ADE-8301-865CF106ABFD}"/>
          </ac:spMkLst>
        </pc:spChg>
        <pc:spChg chg="add mod">
          <ac:chgData name="Doll, Daniel" userId="f638a84b-c67c-4e60-9777-c85f918ed948" providerId="ADAL" clId="{43AC360D-2548-48AA-889B-7EE448B54A97}" dt="2024-08-08T16:21:51.941" v="32" actId="1076"/>
          <ac:spMkLst>
            <pc:docMk/>
            <pc:sldMk cId="3797942370" sldId="1243"/>
            <ac:spMk id="9" creationId="{6F57C389-2D80-7095-FAAC-EC6A1B37683D}"/>
          </ac:spMkLst>
        </pc:spChg>
      </pc:sldChg>
      <pc:sldChg chg="del">
        <pc:chgData name="Doll, Daniel" userId="f638a84b-c67c-4e60-9777-c85f918ed948" providerId="ADAL" clId="{43AC360D-2548-48AA-889B-7EE448B54A97}" dt="2024-08-08T17:46:51.149" v="33" actId="2696"/>
        <pc:sldMkLst>
          <pc:docMk/>
          <pc:sldMk cId="3237240042" sldId="127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"/>
          <p:cNvSpPr>
            <a:spLocks noGrp="1"/>
          </p:cNvSpPr>
          <p:nvPr>
            <p:ph type="ftr" sz="quarter" idx="2"/>
          </p:nvPr>
        </p:nvSpPr>
        <p:spPr>
          <a:xfrm>
            <a:off x="0" y="8604000"/>
            <a:ext cx="5040000" cy="540000"/>
          </a:xfrm>
          <a:prstGeom prst="rect">
            <a:avLst/>
          </a:prstGeom>
        </p:spPr>
        <p:txBody>
          <a:bodyPr vert="horz" lIns="360000" tIns="0" rIns="0" bIns="180000" rtlCol="0" anchor="b"/>
          <a:lstStyle>
            <a:lvl1pPr algn="l">
              <a:defRPr sz="1200"/>
            </a:lvl1pPr>
          </a:lstStyle>
          <a:p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5" name="Foliennummer"/>
          <p:cNvSpPr>
            <a:spLocks noGrp="1"/>
          </p:cNvSpPr>
          <p:nvPr>
            <p:ph type="sldNum" sz="quarter" idx="3"/>
          </p:nvPr>
        </p:nvSpPr>
        <p:spPr>
          <a:xfrm>
            <a:off x="5418000" y="8604000"/>
            <a:ext cx="1440000" cy="540000"/>
          </a:xfrm>
          <a:prstGeom prst="rect">
            <a:avLst/>
          </a:prstGeom>
        </p:spPr>
        <p:txBody>
          <a:bodyPr vert="horz" lIns="0" tIns="0" rIns="360000" bIns="180000" rtlCol="0" anchor="b"/>
          <a:lstStyle>
            <a:lvl1pPr algn="r">
              <a:defRPr sz="1200"/>
            </a:lvl1pPr>
          </a:lstStyle>
          <a:p>
            <a:fld id="{CD9C266D-9BF6-45DD-93F4-23D3D4380AFF}" type="slidenum">
              <a:rPr lang="de-DE" smtClean="0">
                <a:latin typeface="Calibri" panose="020F0502020204030204" pitchFamily="34" charset="0"/>
              </a:rPr>
              <a:t>‹#›</a:t>
            </a:fld>
            <a:endParaRPr lang="de-DE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939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"/>
          <p:cNvSpPr>
            <a:spLocks noGrp="1" noRot="1" noChangeAspect="1"/>
          </p:cNvSpPr>
          <p:nvPr>
            <p:ph type="sldImg" idx="2"/>
          </p:nvPr>
        </p:nvSpPr>
        <p:spPr>
          <a:xfrm>
            <a:off x="360000" y="432000"/>
            <a:ext cx="6138000" cy="3454424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  <p:txBody>
          <a:bodyPr vert="horz" lIns="0" tIns="0" rIns="0" bIns="0" rtlCol="0" anchor="ctr"/>
          <a:lstStyle/>
          <a:p>
            <a:endParaRPr lang="de-DE" noProof="0" dirty="0"/>
          </a:p>
        </p:txBody>
      </p:sp>
      <p:sp>
        <p:nvSpPr>
          <p:cNvPr id="5" name="Notizen"/>
          <p:cNvSpPr>
            <a:spLocks noGrp="1"/>
          </p:cNvSpPr>
          <p:nvPr>
            <p:ph type="body" sz="quarter" idx="3"/>
          </p:nvPr>
        </p:nvSpPr>
        <p:spPr>
          <a:xfrm>
            <a:off x="359999" y="4248000"/>
            <a:ext cx="6138000" cy="40680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ußzeile"/>
          <p:cNvSpPr>
            <a:spLocks noGrp="1"/>
          </p:cNvSpPr>
          <p:nvPr>
            <p:ph type="ftr" sz="quarter" idx="4"/>
          </p:nvPr>
        </p:nvSpPr>
        <p:spPr>
          <a:xfrm>
            <a:off x="0" y="8604000"/>
            <a:ext cx="5040000" cy="540000"/>
          </a:xfrm>
          <a:prstGeom prst="rect">
            <a:avLst/>
          </a:prstGeom>
        </p:spPr>
        <p:txBody>
          <a:bodyPr vert="horz" lIns="360000" tIns="0" rIns="0" bIns="18000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"/>
          <p:cNvSpPr>
            <a:spLocks noGrp="1"/>
          </p:cNvSpPr>
          <p:nvPr>
            <p:ph type="sldNum" sz="quarter" idx="5"/>
          </p:nvPr>
        </p:nvSpPr>
        <p:spPr>
          <a:xfrm>
            <a:off x="5418000" y="8604000"/>
            <a:ext cx="1440000" cy="540000"/>
          </a:xfrm>
          <a:prstGeom prst="rect">
            <a:avLst/>
          </a:prstGeom>
        </p:spPr>
        <p:txBody>
          <a:bodyPr vert="horz" lIns="0" tIns="0" rIns="360000" bIns="18000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2DA5471-CC57-402A-9527-36A1D012F69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653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">
            <a:extLst>
              <a:ext uri="{FF2B5EF4-FFF2-40B4-BE49-F238E27FC236}">
                <a16:creationId xmlns:a16="http://schemas.microsoft.com/office/drawing/2014/main" id="{D06AA6F0-F3ED-4B57-9FDE-B1A15B16DD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0413" cy="3821202"/>
          </a:xfrm>
          <a:custGeom>
            <a:avLst/>
            <a:gdLst>
              <a:gd name="connsiteX0" fmla="*/ 0 w 12190413"/>
              <a:gd name="connsiteY0" fmla="*/ 0 h 3821202"/>
              <a:gd name="connsiteX1" fmla="*/ 12190413 w 12190413"/>
              <a:gd name="connsiteY1" fmla="*/ 0 h 3821202"/>
              <a:gd name="connsiteX2" fmla="*/ 12190413 w 12190413"/>
              <a:gd name="connsiteY2" fmla="*/ 3821202 h 3821202"/>
              <a:gd name="connsiteX3" fmla="*/ 10690162 w 12190413"/>
              <a:gd name="connsiteY3" fmla="*/ 3821202 h 3821202"/>
              <a:gd name="connsiteX4" fmla="*/ 10642943 w 12190413"/>
              <a:gd name="connsiteY4" fmla="*/ 3761233 h 3821202"/>
              <a:gd name="connsiteX5" fmla="*/ 9961809 w 12190413"/>
              <a:gd name="connsiteY5" fmla="*/ 3447111 h 3821202"/>
              <a:gd name="connsiteX6" fmla="*/ 9278328 w 12190413"/>
              <a:gd name="connsiteY6" fmla="*/ 3756478 h 3821202"/>
              <a:gd name="connsiteX7" fmla="*/ 9226686 w 12190413"/>
              <a:gd name="connsiteY7" fmla="*/ 3821202 h 3821202"/>
              <a:gd name="connsiteX8" fmla="*/ 0 w 12190413"/>
              <a:gd name="connsiteY8" fmla="*/ 3821202 h 382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0413" h="3821202">
                <a:moveTo>
                  <a:pt x="0" y="0"/>
                </a:moveTo>
                <a:lnTo>
                  <a:pt x="12190413" y="0"/>
                </a:lnTo>
                <a:lnTo>
                  <a:pt x="12190413" y="3821202"/>
                </a:lnTo>
                <a:lnTo>
                  <a:pt x="10690162" y="3821202"/>
                </a:lnTo>
                <a:lnTo>
                  <a:pt x="10642943" y="3761233"/>
                </a:lnTo>
                <a:cubicBezTo>
                  <a:pt x="10467138" y="3562880"/>
                  <a:pt x="10221310" y="3448078"/>
                  <a:pt x="9961809" y="3447111"/>
                </a:cubicBezTo>
                <a:cubicBezTo>
                  <a:pt x="9702156" y="3446144"/>
                  <a:pt x="9455451" y="3559243"/>
                  <a:pt x="9278328" y="3756478"/>
                </a:cubicBezTo>
                <a:lnTo>
                  <a:pt x="9226686" y="3821202"/>
                </a:lnTo>
                <a:lnTo>
                  <a:pt x="0" y="382120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52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75ABC739-D32D-4810-88C2-2A5A75290B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4428000"/>
            <a:ext cx="8465778" cy="102669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4000" b="1" cap="all" baseline="0"/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43" name="Subtitle">
            <a:extLst>
              <a:ext uri="{FF2B5EF4-FFF2-40B4-BE49-F238E27FC236}">
                <a16:creationId xmlns:a16="http://schemas.microsoft.com/office/drawing/2014/main" id="{3D6A4683-CE5B-46A5-9FDC-0498CCF1E34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0000" y="5580000"/>
            <a:ext cx="8464168" cy="323851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0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48C07F86-EDDE-4BE6-A55E-0A864D661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9" r="59"/>
          <a:stretch>
            <a:fillRect/>
          </a:stretch>
        </p:blipFill>
        <p:spPr bwMode="gray">
          <a:xfrm>
            <a:off x="9310845" y="3718061"/>
            <a:ext cx="2329984" cy="125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9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">
            <a:extLst>
              <a:ext uri="{FF2B5EF4-FFF2-40B4-BE49-F238E27FC236}">
                <a16:creationId xmlns:a16="http://schemas.microsoft.com/office/drawing/2014/main" id="{86B94227-10D3-4E3D-BB8E-16CA0D837B27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0" y="-2"/>
            <a:ext cx="12190413" cy="6090146"/>
          </a:xfrm>
          <a:custGeom>
            <a:avLst/>
            <a:gdLst>
              <a:gd name="connsiteX0" fmla="*/ 0 w 12190413"/>
              <a:gd name="connsiteY0" fmla="*/ 0 h 6090146"/>
              <a:gd name="connsiteX1" fmla="*/ 12190413 w 12190413"/>
              <a:gd name="connsiteY1" fmla="*/ 0 h 6090146"/>
              <a:gd name="connsiteX2" fmla="*/ 12190413 w 12190413"/>
              <a:gd name="connsiteY2" fmla="*/ 6090146 h 6090146"/>
              <a:gd name="connsiteX3" fmla="*/ 11205891 w 12190413"/>
              <a:gd name="connsiteY3" fmla="*/ 6090146 h 6090146"/>
              <a:gd name="connsiteX4" fmla="*/ 11165943 w 12190413"/>
              <a:gd name="connsiteY4" fmla="*/ 6041729 h 6090146"/>
              <a:gd name="connsiteX5" fmla="*/ 10780976 w 12190413"/>
              <a:gd name="connsiteY5" fmla="*/ 5882270 h 6090146"/>
              <a:gd name="connsiteX6" fmla="*/ 10396009 w 12190413"/>
              <a:gd name="connsiteY6" fmla="*/ 6041729 h 6090146"/>
              <a:gd name="connsiteX7" fmla="*/ 10356061 w 12190413"/>
              <a:gd name="connsiteY7" fmla="*/ 6090146 h 6090146"/>
              <a:gd name="connsiteX8" fmla="*/ 0 w 12190413"/>
              <a:gd name="connsiteY8" fmla="*/ 6090146 h 609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0413" h="6090146">
                <a:moveTo>
                  <a:pt x="0" y="0"/>
                </a:moveTo>
                <a:lnTo>
                  <a:pt x="12190413" y="0"/>
                </a:lnTo>
                <a:lnTo>
                  <a:pt x="12190413" y="6090146"/>
                </a:lnTo>
                <a:lnTo>
                  <a:pt x="11205891" y="6090146"/>
                </a:lnTo>
                <a:lnTo>
                  <a:pt x="11165943" y="6041729"/>
                </a:lnTo>
                <a:cubicBezTo>
                  <a:pt x="11067421" y="5943207"/>
                  <a:pt x="10931315" y="5882270"/>
                  <a:pt x="10780976" y="5882270"/>
                </a:cubicBezTo>
                <a:cubicBezTo>
                  <a:pt x="10630637" y="5882270"/>
                  <a:pt x="10494531" y="5943207"/>
                  <a:pt x="10396009" y="6041729"/>
                </a:cubicBezTo>
                <a:lnTo>
                  <a:pt x="10356061" y="6090146"/>
                </a:lnTo>
                <a:lnTo>
                  <a:pt x="0" y="609014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75ABC739-D32D-4810-88C2-2A5A75290B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4068000"/>
            <a:ext cx="8465778" cy="102669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4000" b="1" cap="all" baseline="0"/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43" name="Subtitle">
            <a:extLst>
              <a:ext uri="{FF2B5EF4-FFF2-40B4-BE49-F238E27FC236}">
                <a16:creationId xmlns:a16="http://schemas.microsoft.com/office/drawing/2014/main" id="{3D6A4683-CE5B-46A5-9FDC-0498CCF1E34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0000" y="5220000"/>
            <a:ext cx="8464168" cy="323851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0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DEE1A475-1444-4081-A5D1-AF1DD9BD59B6}"/>
              </a:ext>
            </a:extLst>
          </p:cNvPr>
          <p:cNvSpPr/>
          <p:nvPr userDrawn="1"/>
        </p:nvSpPr>
        <p:spPr bwMode="gray">
          <a:xfrm>
            <a:off x="0" y="6220047"/>
            <a:ext cx="10037135" cy="63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2226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Zwischenfolie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630BB1F-A3F8-4DF0-B393-207CB9F0A7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3343083"/>
            <a:ext cx="8465778" cy="10266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8000" b="1" cap="all" baseline="0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No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85C637C-B03B-4AFF-B446-65CE38C5F6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0000" y="4634328"/>
            <a:ext cx="8464168" cy="702846"/>
          </a:xfrm>
          <a:prstGeom prst="rect">
            <a:avLst/>
          </a:prstGeom>
        </p:spPr>
        <p:txBody>
          <a:bodyPr anchor="t"/>
          <a:lstStyle>
            <a:lvl1pPr marL="0" indent="0" algn="l">
              <a:buFontTx/>
              <a:buNone/>
              <a:defRPr sz="2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E77C0D5E-6442-43CF-9A58-2F1D7F6B3CCD}"/>
              </a:ext>
            </a:extLst>
          </p:cNvPr>
          <p:cNvSpPr/>
          <p:nvPr userDrawn="1"/>
        </p:nvSpPr>
        <p:spPr bwMode="gray">
          <a:xfrm>
            <a:off x="0" y="6220047"/>
            <a:ext cx="10037135" cy="63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188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Zwischenfolie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630BB1F-A3F8-4DF0-B393-207CB9F0A7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3343083"/>
            <a:ext cx="8465778" cy="10266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8000" b="1" cap="all" baseline="0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No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85C637C-B03B-4AFF-B446-65CE38C5F6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0000" y="4634328"/>
            <a:ext cx="8464168" cy="702846"/>
          </a:xfrm>
          <a:prstGeom prst="rect">
            <a:avLst/>
          </a:prstGeom>
        </p:spPr>
        <p:txBody>
          <a:bodyPr anchor="t"/>
          <a:lstStyle>
            <a:lvl1pPr marL="0" indent="0" algn="l">
              <a:buFontTx/>
              <a:buNone/>
              <a:defRPr sz="2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7FAE27AA-FABE-4FCC-94B1-767587DF869D}"/>
              </a:ext>
            </a:extLst>
          </p:cNvPr>
          <p:cNvSpPr/>
          <p:nvPr userDrawn="1"/>
        </p:nvSpPr>
        <p:spPr bwMode="gray">
          <a:xfrm>
            <a:off x="0" y="6220047"/>
            <a:ext cx="10037135" cy="63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8772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Zwischenfolie">
    <p:bg bwMode="lt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630BB1F-A3F8-4DF0-B393-207CB9F0A7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3343083"/>
            <a:ext cx="8465778" cy="10266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8000" b="1" cap="all" baseline="0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No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85C637C-B03B-4AFF-B446-65CE38C5F6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0000" y="4634328"/>
            <a:ext cx="8464168" cy="702846"/>
          </a:xfrm>
          <a:prstGeom prst="rect">
            <a:avLst/>
          </a:prstGeom>
        </p:spPr>
        <p:txBody>
          <a:bodyPr anchor="t"/>
          <a:lstStyle>
            <a:lvl1pPr marL="0" indent="0" algn="l">
              <a:buFontTx/>
              <a:buNone/>
              <a:defRPr sz="2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B338E64A-FF2A-4099-814D-AA589E158985}"/>
              </a:ext>
            </a:extLst>
          </p:cNvPr>
          <p:cNvSpPr/>
          <p:nvPr userDrawn="1"/>
        </p:nvSpPr>
        <p:spPr bwMode="gray">
          <a:xfrm>
            <a:off x="0" y="6220047"/>
            <a:ext cx="10037135" cy="63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9954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Zwischenfolie">
    <p:bg bwMode="ltGray"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630BB1F-A3F8-4DF0-B393-207CB9F0A7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3343083"/>
            <a:ext cx="8465778" cy="10266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8000" b="1" cap="all" baseline="0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No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85C637C-B03B-4AFF-B446-65CE38C5F6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0000" y="4634328"/>
            <a:ext cx="8464168" cy="702846"/>
          </a:xfrm>
          <a:prstGeom prst="rect">
            <a:avLst/>
          </a:prstGeom>
        </p:spPr>
        <p:txBody>
          <a:bodyPr anchor="t"/>
          <a:lstStyle>
            <a:lvl1pPr marL="0" indent="0" algn="l">
              <a:buFontTx/>
              <a:buNone/>
              <a:defRPr sz="2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1DCAFF42-0775-4212-8BB9-A84E3BBF04F0}"/>
              </a:ext>
            </a:extLst>
          </p:cNvPr>
          <p:cNvSpPr/>
          <p:nvPr userDrawn="1"/>
        </p:nvSpPr>
        <p:spPr bwMode="gray">
          <a:xfrm>
            <a:off x="0" y="6220047"/>
            <a:ext cx="10037135" cy="63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19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Zwischenfolie">
    <p:bg bwMode="ltGray"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630BB1F-A3F8-4DF0-B393-207CB9F0A7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3343083"/>
            <a:ext cx="8465778" cy="10266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8000" b="1" cap="all" baseline="0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No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85C637C-B03B-4AFF-B446-65CE38C5F6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0000" y="4634328"/>
            <a:ext cx="8464168" cy="702846"/>
          </a:xfrm>
          <a:prstGeom prst="rect">
            <a:avLst/>
          </a:prstGeom>
        </p:spPr>
        <p:txBody>
          <a:bodyPr anchor="t"/>
          <a:lstStyle>
            <a:lvl1pPr marL="0" indent="0" algn="l">
              <a:buFontTx/>
              <a:buNone/>
              <a:defRPr sz="2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F9923838-7BBA-44DC-8411-4AB4ECAA6BA4}"/>
              </a:ext>
            </a:extLst>
          </p:cNvPr>
          <p:cNvSpPr/>
          <p:nvPr userDrawn="1"/>
        </p:nvSpPr>
        <p:spPr bwMode="gray">
          <a:xfrm>
            <a:off x="0" y="6220047"/>
            <a:ext cx="10037135" cy="63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978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Zwischenfolie">
    <p:bg bwMode="ltGray"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630BB1F-A3F8-4DF0-B393-207CB9F0A7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3343083"/>
            <a:ext cx="8465778" cy="10266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8000" b="1" cap="all" baseline="0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No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85C637C-B03B-4AFF-B446-65CE38C5F6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0000" y="4634328"/>
            <a:ext cx="8464168" cy="702846"/>
          </a:xfrm>
          <a:prstGeom prst="rect">
            <a:avLst/>
          </a:prstGeom>
        </p:spPr>
        <p:txBody>
          <a:bodyPr anchor="t"/>
          <a:lstStyle>
            <a:lvl1pPr marL="0" indent="0" algn="l">
              <a:buFontTx/>
              <a:buNone/>
              <a:defRPr sz="2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F9923838-7BBA-44DC-8411-4AB4ECAA6BA4}"/>
              </a:ext>
            </a:extLst>
          </p:cNvPr>
          <p:cNvSpPr/>
          <p:nvPr userDrawn="1"/>
        </p:nvSpPr>
        <p:spPr bwMode="gray">
          <a:xfrm>
            <a:off x="0" y="6220047"/>
            <a:ext cx="10037135" cy="63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9561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">
            <a:extLst>
              <a:ext uri="{FF2B5EF4-FFF2-40B4-BE49-F238E27FC236}">
                <a16:creationId xmlns:a16="http://schemas.microsoft.com/office/drawing/2014/main" id="{2BFD5FE5-7AC4-4DFF-B92E-51E906EA65E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0" y="-2"/>
            <a:ext cx="12190413" cy="6090146"/>
          </a:xfrm>
          <a:custGeom>
            <a:avLst/>
            <a:gdLst>
              <a:gd name="connsiteX0" fmla="*/ 0 w 12190413"/>
              <a:gd name="connsiteY0" fmla="*/ 0 h 6090146"/>
              <a:gd name="connsiteX1" fmla="*/ 12190413 w 12190413"/>
              <a:gd name="connsiteY1" fmla="*/ 0 h 6090146"/>
              <a:gd name="connsiteX2" fmla="*/ 12190413 w 12190413"/>
              <a:gd name="connsiteY2" fmla="*/ 6090146 h 6090146"/>
              <a:gd name="connsiteX3" fmla="*/ 11205891 w 12190413"/>
              <a:gd name="connsiteY3" fmla="*/ 6090146 h 6090146"/>
              <a:gd name="connsiteX4" fmla="*/ 11165943 w 12190413"/>
              <a:gd name="connsiteY4" fmla="*/ 6041729 h 6090146"/>
              <a:gd name="connsiteX5" fmla="*/ 10780976 w 12190413"/>
              <a:gd name="connsiteY5" fmla="*/ 5882270 h 6090146"/>
              <a:gd name="connsiteX6" fmla="*/ 10396009 w 12190413"/>
              <a:gd name="connsiteY6" fmla="*/ 6041729 h 6090146"/>
              <a:gd name="connsiteX7" fmla="*/ 10356061 w 12190413"/>
              <a:gd name="connsiteY7" fmla="*/ 6090146 h 6090146"/>
              <a:gd name="connsiteX8" fmla="*/ 0 w 12190413"/>
              <a:gd name="connsiteY8" fmla="*/ 6090146 h 609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0413" h="6090146">
                <a:moveTo>
                  <a:pt x="0" y="0"/>
                </a:moveTo>
                <a:lnTo>
                  <a:pt x="12190413" y="0"/>
                </a:lnTo>
                <a:lnTo>
                  <a:pt x="12190413" y="6090146"/>
                </a:lnTo>
                <a:lnTo>
                  <a:pt x="11205891" y="6090146"/>
                </a:lnTo>
                <a:lnTo>
                  <a:pt x="11165943" y="6041729"/>
                </a:lnTo>
                <a:cubicBezTo>
                  <a:pt x="11067421" y="5943207"/>
                  <a:pt x="10931315" y="5882270"/>
                  <a:pt x="10780976" y="5882270"/>
                </a:cubicBezTo>
                <a:cubicBezTo>
                  <a:pt x="10630637" y="5882270"/>
                  <a:pt x="10494531" y="5943207"/>
                  <a:pt x="10396009" y="6041729"/>
                </a:cubicBezTo>
                <a:lnTo>
                  <a:pt x="10356061" y="6090146"/>
                </a:lnTo>
                <a:lnTo>
                  <a:pt x="0" y="609014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35" name="Text">
            <a:extLst>
              <a:ext uri="{FF2B5EF4-FFF2-40B4-BE49-F238E27FC236}">
                <a16:creationId xmlns:a16="http://schemas.microsoft.com/office/drawing/2014/main" id="{649BD223-79E2-483D-8580-C25ACB282A42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 bwMode="gray">
          <a:xfrm>
            <a:off x="540000" y="3316062"/>
            <a:ext cx="1908000" cy="1908000"/>
          </a:xfrm>
          <a:prstGeom prst="rect">
            <a:avLst/>
          </a:prstGeom>
          <a:noFill/>
        </p:spPr>
        <p:txBody>
          <a:bodyPr tIns="180000"/>
          <a:lstStyle>
            <a:lvl1pPr marL="0" indent="0" algn="ctr">
              <a:buNone/>
              <a:defRPr sz="4400" b="1">
                <a:solidFill>
                  <a:schemeClr val="bg2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36" name="Text">
            <a:extLst>
              <a:ext uri="{FF2B5EF4-FFF2-40B4-BE49-F238E27FC236}">
                <a16:creationId xmlns:a16="http://schemas.microsoft.com/office/drawing/2014/main" id="{A6A55C99-A5B8-4FC7-858A-4806CC497751}"/>
              </a:ext>
            </a:extLst>
          </p:cNvPr>
          <p:cNvSpPr>
            <a:spLocks noGrp="1" noChangeAspect="1"/>
          </p:cNvSpPr>
          <p:nvPr>
            <p:ph type="body" sz="quarter" idx="29" hasCustomPrompt="1"/>
          </p:nvPr>
        </p:nvSpPr>
        <p:spPr bwMode="gray">
          <a:xfrm>
            <a:off x="2840400" y="3316062"/>
            <a:ext cx="1908000" cy="1908000"/>
          </a:xfrm>
          <a:prstGeom prst="rect">
            <a:avLst/>
          </a:prstGeom>
          <a:noFill/>
        </p:spPr>
        <p:txBody>
          <a:bodyPr tIns="180000"/>
          <a:lstStyle>
            <a:lvl1pPr marL="0" indent="0" algn="ctr">
              <a:buNone/>
              <a:defRPr sz="4400" b="1">
                <a:solidFill>
                  <a:schemeClr val="bg2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047E2E09-20FB-45EA-908F-8E846C5E3DB7}"/>
              </a:ext>
            </a:extLst>
          </p:cNvPr>
          <p:cNvSpPr>
            <a:spLocks noGrp="1" noChangeAspect="1"/>
          </p:cNvSpPr>
          <p:nvPr>
            <p:ph type="body" sz="quarter" idx="30" hasCustomPrompt="1"/>
          </p:nvPr>
        </p:nvSpPr>
        <p:spPr bwMode="gray">
          <a:xfrm>
            <a:off x="5140800" y="3316062"/>
            <a:ext cx="1908000" cy="1908000"/>
          </a:xfrm>
          <a:prstGeom prst="rect">
            <a:avLst/>
          </a:prstGeom>
          <a:noFill/>
        </p:spPr>
        <p:txBody>
          <a:bodyPr tIns="180000"/>
          <a:lstStyle>
            <a:lvl1pPr marL="0" indent="0" algn="ctr">
              <a:buNone/>
              <a:defRPr sz="4400" b="1">
                <a:solidFill>
                  <a:schemeClr val="bg2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38" name="Text">
            <a:extLst>
              <a:ext uri="{FF2B5EF4-FFF2-40B4-BE49-F238E27FC236}">
                <a16:creationId xmlns:a16="http://schemas.microsoft.com/office/drawing/2014/main" id="{382DFAF6-1140-4DB1-BA07-D4355A5782BD}"/>
              </a:ext>
            </a:extLst>
          </p:cNvPr>
          <p:cNvSpPr>
            <a:spLocks noGrp="1" noChangeAspect="1"/>
          </p:cNvSpPr>
          <p:nvPr>
            <p:ph type="body" sz="quarter" idx="31" hasCustomPrompt="1"/>
          </p:nvPr>
        </p:nvSpPr>
        <p:spPr bwMode="gray">
          <a:xfrm>
            <a:off x="7441200" y="3316062"/>
            <a:ext cx="1908000" cy="1908000"/>
          </a:xfrm>
          <a:prstGeom prst="rect">
            <a:avLst/>
          </a:prstGeom>
          <a:noFill/>
        </p:spPr>
        <p:txBody>
          <a:bodyPr tIns="180000"/>
          <a:lstStyle>
            <a:lvl1pPr marL="0" indent="0" algn="ctr">
              <a:buNone/>
              <a:defRPr sz="4400" b="1">
                <a:solidFill>
                  <a:schemeClr val="bg2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39" name="Text">
            <a:extLst>
              <a:ext uri="{FF2B5EF4-FFF2-40B4-BE49-F238E27FC236}">
                <a16:creationId xmlns:a16="http://schemas.microsoft.com/office/drawing/2014/main" id="{6D0835F0-C127-4EA9-8620-6BDC9F4EDB42}"/>
              </a:ext>
            </a:extLst>
          </p:cNvPr>
          <p:cNvSpPr>
            <a:spLocks noGrp="1" noChangeAspect="1"/>
          </p:cNvSpPr>
          <p:nvPr>
            <p:ph type="body" sz="quarter" idx="32" hasCustomPrompt="1"/>
          </p:nvPr>
        </p:nvSpPr>
        <p:spPr bwMode="gray">
          <a:xfrm>
            <a:off x="9741600" y="3316062"/>
            <a:ext cx="1908000" cy="1908000"/>
          </a:xfrm>
          <a:prstGeom prst="rect">
            <a:avLst/>
          </a:prstGeom>
          <a:noFill/>
        </p:spPr>
        <p:txBody>
          <a:bodyPr tIns="180000"/>
          <a:lstStyle>
            <a:lvl1pPr marL="0" indent="0" algn="ctr">
              <a:buNone/>
              <a:defRPr sz="4400" b="1">
                <a:solidFill>
                  <a:schemeClr val="bg2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68F44BC5-185B-4186-90D7-2A917264BE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41337" y="4428982"/>
            <a:ext cx="1908000" cy="8014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056585AD-BE4A-45E5-B743-D1AAD646B7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2841403" y="4428982"/>
            <a:ext cx="1908000" cy="8014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C65B678-D15E-4226-A0C4-8A0311FB67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141469" y="4428982"/>
            <a:ext cx="1908000" cy="8014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6DC9A36B-B757-4910-AE6B-F24CC93D55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441535" y="4428982"/>
            <a:ext cx="1908000" cy="8014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12A4ECE6-A95E-4BEE-93A3-2D319FB5EF8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9741600" y="4428982"/>
            <a:ext cx="1908000" cy="8014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164F2EEE-3B3D-4990-90C6-CEA433AB2BC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5B501632-9828-40DF-B28E-8211B9901FC4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/>
          <a:p>
            <a:fld id="{AAF4A507-036F-4C59-8209-57DFDE1AC626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3C1C7C95-AD6C-42C4-95B6-BA8671C37F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354112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">
            <a:extLst>
              <a:ext uri="{FF2B5EF4-FFF2-40B4-BE49-F238E27FC236}">
                <a16:creationId xmlns:a16="http://schemas.microsoft.com/office/drawing/2014/main" id="{92E61FA1-2862-403F-86EF-AA46AAC539E6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4876166" y="-2"/>
            <a:ext cx="7314247" cy="6090146"/>
          </a:xfrm>
          <a:custGeom>
            <a:avLst/>
            <a:gdLst>
              <a:gd name="connsiteX0" fmla="*/ 0 w 7314247"/>
              <a:gd name="connsiteY0" fmla="*/ 0 h 6090146"/>
              <a:gd name="connsiteX1" fmla="*/ 7314247 w 7314247"/>
              <a:gd name="connsiteY1" fmla="*/ 0 h 6090146"/>
              <a:gd name="connsiteX2" fmla="*/ 7314247 w 7314247"/>
              <a:gd name="connsiteY2" fmla="*/ 6090146 h 6090146"/>
              <a:gd name="connsiteX3" fmla="*/ 6329725 w 7314247"/>
              <a:gd name="connsiteY3" fmla="*/ 6090146 h 6090146"/>
              <a:gd name="connsiteX4" fmla="*/ 6289777 w 7314247"/>
              <a:gd name="connsiteY4" fmla="*/ 6041729 h 6090146"/>
              <a:gd name="connsiteX5" fmla="*/ 5904810 w 7314247"/>
              <a:gd name="connsiteY5" fmla="*/ 5882270 h 6090146"/>
              <a:gd name="connsiteX6" fmla="*/ 5519843 w 7314247"/>
              <a:gd name="connsiteY6" fmla="*/ 6041729 h 6090146"/>
              <a:gd name="connsiteX7" fmla="*/ 5479895 w 7314247"/>
              <a:gd name="connsiteY7" fmla="*/ 6090146 h 6090146"/>
              <a:gd name="connsiteX8" fmla="*/ 0 w 7314247"/>
              <a:gd name="connsiteY8" fmla="*/ 6090146 h 609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247" h="6090146">
                <a:moveTo>
                  <a:pt x="0" y="0"/>
                </a:moveTo>
                <a:lnTo>
                  <a:pt x="7314247" y="0"/>
                </a:lnTo>
                <a:lnTo>
                  <a:pt x="7314247" y="6090146"/>
                </a:lnTo>
                <a:lnTo>
                  <a:pt x="6329725" y="6090146"/>
                </a:lnTo>
                <a:lnTo>
                  <a:pt x="6289777" y="6041729"/>
                </a:lnTo>
                <a:cubicBezTo>
                  <a:pt x="6191255" y="5943207"/>
                  <a:pt x="6055149" y="5882270"/>
                  <a:pt x="5904810" y="5882270"/>
                </a:cubicBezTo>
                <a:cubicBezTo>
                  <a:pt x="5754471" y="5882270"/>
                  <a:pt x="5618365" y="5943207"/>
                  <a:pt x="5519843" y="6041729"/>
                </a:cubicBezTo>
                <a:lnTo>
                  <a:pt x="5479895" y="6090146"/>
                </a:lnTo>
                <a:lnTo>
                  <a:pt x="0" y="609014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35" name="Number 1">
            <a:extLst>
              <a:ext uri="{FF2B5EF4-FFF2-40B4-BE49-F238E27FC236}">
                <a16:creationId xmlns:a16="http://schemas.microsoft.com/office/drawing/2014/main" id="{649BD223-79E2-483D-8580-C25ACB282A42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 bwMode="gray">
          <a:xfrm>
            <a:off x="535928" y="431800"/>
            <a:ext cx="648000" cy="64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tIns="0" anchor="ctr" anchorCtr="0"/>
          <a:lstStyle>
            <a:lvl1pPr marL="0" indent="0" algn="ctr">
              <a:buNone/>
              <a:defRPr sz="3200" b="1">
                <a:solidFill>
                  <a:schemeClr val="accent3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23" name="Number 2">
            <a:extLst>
              <a:ext uri="{FF2B5EF4-FFF2-40B4-BE49-F238E27FC236}">
                <a16:creationId xmlns:a16="http://schemas.microsoft.com/office/drawing/2014/main" id="{EF2FD4C2-236D-4DE5-810D-A712893E31A0}"/>
              </a:ext>
            </a:extLst>
          </p:cNvPr>
          <p:cNvSpPr>
            <a:spLocks noGrp="1" noChangeAspect="1"/>
          </p:cNvSpPr>
          <p:nvPr>
            <p:ph type="body" sz="quarter" idx="33" hasCustomPrompt="1"/>
          </p:nvPr>
        </p:nvSpPr>
        <p:spPr bwMode="gray">
          <a:xfrm>
            <a:off x="535928" y="1313120"/>
            <a:ext cx="648000" cy="64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tIns="0" anchor="ctr" anchorCtr="0"/>
          <a:lstStyle>
            <a:lvl1pPr marL="0" indent="0" algn="ctr">
              <a:buNone/>
              <a:defRPr sz="3200" b="1">
                <a:solidFill>
                  <a:schemeClr val="accent3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24" name="Number 3">
            <a:extLst>
              <a:ext uri="{FF2B5EF4-FFF2-40B4-BE49-F238E27FC236}">
                <a16:creationId xmlns:a16="http://schemas.microsoft.com/office/drawing/2014/main" id="{DFFDE87C-32F9-426F-99E1-5109783BBDA7}"/>
              </a:ext>
            </a:extLst>
          </p:cNvPr>
          <p:cNvSpPr>
            <a:spLocks noGrp="1" noChangeAspect="1"/>
          </p:cNvSpPr>
          <p:nvPr>
            <p:ph type="body" sz="quarter" idx="34" hasCustomPrompt="1"/>
          </p:nvPr>
        </p:nvSpPr>
        <p:spPr bwMode="gray">
          <a:xfrm>
            <a:off x="535928" y="2194440"/>
            <a:ext cx="648000" cy="64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tIns="0" anchor="ctr" anchorCtr="0"/>
          <a:lstStyle>
            <a:lvl1pPr marL="0" indent="0" algn="ctr">
              <a:buNone/>
              <a:defRPr sz="3200" b="1">
                <a:solidFill>
                  <a:schemeClr val="accent3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25" name="Number 4">
            <a:extLst>
              <a:ext uri="{FF2B5EF4-FFF2-40B4-BE49-F238E27FC236}">
                <a16:creationId xmlns:a16="http://schemas.microsoft.com/office/drawing/2014/main" id="{3F625ED7-60CF-4BA9-A178-10D6E31295F4}"/>
              </a:ext>
            </a:extLst>
          </p:cNvPr>
          <p:cNvSpPr>
            <a:spLocks noGrp="1" noChangeAspect="1"/>
          </p:cNvSpPr>
          <p:nvPr>
            <p:ph type="body" sz="quarter" idx="35" hasCustomPrompt="1"/>
          </p:nvPr>
        </p:nvSpPr>
        <p:spPr bwMode="gray">
          <a:xfrm>
            <a:off x="535928" y="3075760"/>
            <a:ext cx="648000" cy="64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tIns="0" anchor="ctr" anchorCtr="0"/>
          <a:lstStyle>
            <a:lvl1pPr marL="0" indent="0" algn="ctr">
              <a:buNone/>
              <a:defRPr sz="3200" b="1">
                <a:solidFill>
                  <a:schemeClr val="accent3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26" name="Number 5">
            <a:extLst>
              <a:ext uri="{FF2B5EF4-FFF2-40B4-BE49-F238E27FC236}">
                <a16:creationId xmlns:a16="http://schemas.microsoft.com/office/drawing/2014/main" id="{0B199BDB-698C-4275-A418-81445519D09B}"/>
              </a:ext>
            </a:extLst>
          </p:cNvPr>
          <p:cNvSpPr>
            <a:spLocks noGrp="1" noChangeAspect="1"/>
          </p:cNvSpPr>
          <p:nvPr>
            <p:ph type="body" sz="quarter" idx="36" hasCustomPrompt="1"/>
          </p:nvPr>
        </p:nvSpPr>
        <p:spPr bwMode="gray">
          <a:xfrm>
            <a:off x="535928" y="3957080"/>
            <a:ext cx="648000" cy="64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tIns="0" anchor="ctr" anchorCtr="0"/>
          <a:lstStyle>
            <a:lvl1pPr marL="0" indent="0" algn="ctr">
              <a:buNone/>
              <a:defRPr sz="3200" b="1">
                <a:solidFill>
                  <a:schemeClr val="accent3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27" name="Number 6">
            <a:extLst>
              <a:ext uri="{FF2B5EF4-FFF2-40B4-BE49-F238E27FC236}">
                <a16:creationId xmlns:a16="http://schemas.microsoft.com/office/drawing/2014/main" id="{7BCECF30-290C-4651-84F9-2D35E59D0547}"/>
              </a:ext>
            </a:extLst>
          </p:cNvPr>
          <p:cNvSpPr>
            <a:spLocks noGrp="1" noChangeAspect="1"/>
          </p:cNvSpPr>
          <p:nvPr>
            <p:ph type="body" sz="quarter" idx="37" hasCustomPrompt="1"/>
          </p:nvPr>
        </p:nvSpPr>
        <p:spPr bwMode="gray">
          <a:xfrm>
            <a:off x="535928" y="4838400"/>
            <a:ext cx="648000" cy="64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tIns="0" anchor="ctr" anchorCtr="0"/>
          <a:lstStyle>
            <a:lvl1pPr marL="0" indent="0" algn="ctr">
              <a:buNone/>
              <a:defRPr sz="3200" b="1">
                <a:solidFill>
                  <a:schemeClr val="accent3"/>
                </a:solidFill>
              </a:defRPr>
            </a:lvl1pPr>
            <a:lvl2pPr marL="450000" indent="0" algn="ctr">
              <a:buNone/>
              <a:defRPr>
                <a:solidFill>
                  <a:schemeClr val="bg2"/>
                </a:solidFill>
              </a:defRPr>
            </a:lvl2pPr>
            <a:lvl3pPr marL="810000" indent="0" algn="ctr">
              <a:buNone/>
              <a:defRPr>
                <a:solidFill>
                  <a:schemeClr val="bg2"/>
                </a:solidFill>
              </a:defRPr>
            </a:lvl3pPr>
            <a:lvl4pPr marL="1170000" indent="0" algn="ctr">
              <a:buNone/>
              <a:defRPr>
                <a:solidFill>
                  <a:schemeClr val="bg2"/>
                </a:solidFill>
              </a:defRPr>
            </a:lvl4pPr>
            <a:lvl5pPr marL="15300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No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68F44BC5-185B-4186-90D7-2A917264BE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1620000" y="431800"/>
            <a:ext cx="2718000" cy="648000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1600">
                <a:solidFill>
                  <a:schemeClr val="accent3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910FB161-DAF6-46CB-8B48-635723402D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620000" y="1313120"/>
            <a:ext cx="2718000" cy="648000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1600">
                <a:solidFill>
                  <a:schemeClr val="accent3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3">
            <a:extLst>
              <a:ext uri="{FF2B5EF4-FFF2-40B4-BE49-F238E27FC236}">
                <a16:creationId xmlns:a16="http://schemas.microsoft.com/office/drawing/2014/main" id="{66EEA9CE-413D-4C2F-820A-6F2AADB487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620000" y="2194440"/>
            <a:ext cx="2718000" cy="648000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1600">
                <a:solidFill>
                  <a:schemeClr val="accent3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347757E6-AC96-44FC-AA1D-59BEAC3DA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1620000" y="3075760"/>
            <a:ext cx="2718000" cy="648000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1600">
                <a:solidFill>
                  <a:schemeClr val="accent3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1AAD64B7-E970-4016-83E8-AFAE5C20F62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1620000" y="3957080"/>
            <a:ext cx="2718000" cy="648000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1600">
                <a:solidFill>
                  <a:schemeClr val="accent3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218BE1F3-3B20-49A3-A628-2FFCFA1A3C1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1620000" y="4838400"/>
            <a:ext cx="2718000" cy="648000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1600">
                <a:solidFill>
                  <a:schemeClr val="accent3"/>
                </a:solidFill>
              </a:defRPr>
            </a:lvl1pPr>
            <a:lvl2pPr marL="271462" indent="0">
              <a:buNone/>
              <a:defRPr>
                <a:solidFill>
                  <a:schemeClr val="bg1"/>
                </a:solidFill>
              </a:defRPr>
            </a:lvl2pPr>
            <a:lvl3pPr marL="533400" indent="0">
              <a:buNone/>
              <a:defRPr>
                <a:solidFill>
                  <a:schemeClr val="bg1"/>
                </a:solidFill>
              </a:defRPr>
            </a:lvl3pPr>
            <a:lvl4pPr marL="806450" indent="0">
              <a:buNone/>
              <a:defRPr>
                <a:solidFill>
                  <a:schemeClr val="bg1"/>
                </a:solidFill>
              </a:defRPr>
            </a:lvl4pPr>
            <a:lvl5pPr marL="107791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Form">
            <a:extLst>
              <a:ext uri="{FF2B5EF4-FFF2-40B4-BE49-F238E27FC236}">
                <a16:creationId xmlns:a16="http://schemas.microsoft.com/office/drawing/2014/main" id="{AC7B29B8-D37B-4C42-83DA-A8A032AE3CB1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164F2EEE-3B3D-4990-90C6-CEA433AB2BC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5B501632-9828-40DF-B28E-8211B9901FC4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/>
          <a:p>
            <a:fld id="{3A4769C1-A72B-45C5-8CFD-035A5B84C80F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3C1C7C95-AD6C-42C4-95B6-BA8671C37F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51937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_grau">
    <p:bg bwMode="ltGray"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F81B0F2-7169-49AC-95C8-496804E09FFC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41308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DA5821A-C911-4CC6-9E95-72DDB14DA6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1" name="Form">
            <a:extLst>
              <a:ext uri="{FF2B5EF4-FFF2-40B4-BE49-F238E27FC236}">
                <a16:creationId xmlns:a16="http://schemas.microsoft.com/office/drawing/2014/main" id="{9DAA5B02-1E6E-49F6-B4D4-9BC509202F68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FD835B2-8E64-49FD-BA8D-D0E6A25538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AEE10FF6-0BF9-426D-8BDF-07A8DE622A4E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08BB0F72-9493-4637-A4D0-9692139ECF0C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CB10E1F4-CD02-4F0E-BA6F-3C428F44E83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12890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DA5821A-C911-4CC6-9E95-72DDB14DA6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Content">
            <a:extLst>
              <a:ext uri="{FF2B5EF4-FFF2-40B4-BE49-F238E27FC236}">
                <a16:creationId xmlns:a16="http://schemas.microsoft.com/office/drawing/2014/main" id="{F312635F-21A1-4AC8-9DC0-3D88457F76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40000" y="1512000"/>
            <a:ext cx="11109600" cy="4298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Form">
            <a:extLst>
              <a:ext uri="{FF2B5EF4-FFF2-40B4-BE49-F238E27FC236}">
                <a16:creationId xmlns:a16="http://schemas.microsoft.com/office/drawing/2014/main" id="{9DAA5B02-1E6E-49F6-B4D4-9BC509202F68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FD835B2-8E64-49FD-BA8D-D0E6A25538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AEE10FF6-0BF9-426D-8BDF-07A8DE622A4E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3F7B1506-FD51-489B-82E9-309DDE4070FD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CB10E1F4-CD02-4F0E-BA6F-3C428F44E83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372295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C6555B80-FEC4-4F48-A8EB-528F7C8A0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1"/>
          <p:cNvSpPr>
            <a:spLocks noGrp="1"/>
          </p:cNvSpPr>
          <p:nvPr>
            <p:ph sz="half" idx="1" hasCustomPrompt="1"/>
          </p:nvPr>
        </p:nvSpPr>
        <p:spPr bwMode="gray">
          <a:xfrm>
            <a:off x="540000" y="3821373"/>
            <a:ext cx="1460264" cy="19888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Content 2">
            <a:extLst>
              <a:ext uri="{FF2B5EF4-FFF2-40B4-BE49-F238E27FC236}">
                <a16:creationId xmlns:a16="http://schemas.microsoft.com/office/drawing/2014/main" id="{46A130D1-C529-4C85-B44C-67CCFCE21623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 bwMode="gray">
          <a:xfrm>
            <a:off x="2466715" y="3821373"/>
            <a:ext cx="1460264" cy="19888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Content 3"/>
          <p:cNvSpPr>
            <a:spLocks noGrp="1"/>
          </p:cNvSpPr>
          <p:nvPr>
            <p:ph sz="half" idx="14" hasCustomPrompt="1"/>
          </p:nvPr>
        </p:nvSpPr>
        <p:spPr bwMode="gray">
          <a:xfrm>
            <a:off x="4393430" y="3821373"/>
            <a:ext cx="1460264" cy="19888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 marL="450000" indent="0" algn="ctr">
              <a:buNone/>
              <a:defRPr sz="14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4"/>
          <p:cNvSpPr>
            <a:spLocks noGrp="1"/>
          </p:cNvSpPr>
          <p:nvPr>
            <p:ph sz="half" idx="2" hasCustomPrompt="1"/>
          </p:nvPr>
        </p:nvSpPr>
        <p:spPr bwMode="gray">
          <a:xfrm>
            <a:off x="6320145" y="3821373"/>
            <a:ext cx="1460264" cy="19888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5">
            <a:extLst>
              <a:ext uri="{FF2B5EF4-FFF2-40B4-BE49-F238E27FC236}">
                <a16:creationId xmlns:a16="http://schemas.microsoft.com/office/drawing/2014/main" id="{8721FB0B-FC51-49F3-8FB9-30799BCD8553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 bwMode="gray">
          <a:xfrm>
            <a:off x="8246860" y="3821373"/>
            <a:ext cx="1460264" cy="19888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6">
            <a:extLst>
              <a:ext uri="{FF2B5EF4-FFF2-40B4-BE49-F238E27FC236}">
                <a16:creationId xmlns:a16="http://schemas.microsoft.com/office/drawing/2014/main" id="{ED5E96AF-7AAC-4335-9EE7-89A25628881C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 bwMode="gray">
          <a:xfrm>
            <a:off x="10173577" y="3821373"/>
            <a:ext cx="1460264" cy="19888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Form">
            <a:extLst>
              <a:ext uri="{FF2B5EF4-FFF2-40B4-BE49-F238E27FC236}">
                <a16:creationId xmlns:a16="http://schemas.microsoft.com/office/drawing/2014/main" id="{9984A72B-A91E-464D-8CB5-D8E43378CDE2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E3B297F5-648C-4D0A-81CD-05527CF0F6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Date">
            <a:extLst>
              <a:ext uri="{FF2B5EF4-FFF2-40B4-BE49-F238E27FC236}">
                <a16:creationId xmlns:a16="http://schemas.microsoft.com/office/drawing/2014/main" id="{55BA45C2-022A-40A2-88BC-778F115D9A49}"/>
              </a:ext>
            </a:extLst>
          </p:cNvPr>
          <p:cNvSpPr>
            <a:spLocks noGrp="1"/>
          </p:cNvSpPr>
          <p:nvPr>
            <p:ph type="dt" sz="half" idx="15"/>
          </p:nvPr>
        </p:nvSpPr>
        <p:spPr bwMode="gray"/>
        <p:txBody>
          <a:bodyPr/>
          <a:lstStyle/>
          <a:p>
            <a:fld id="{BC10FB7E-6276-44DE-90AB-FAFADA603053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E54C221C-BE5B-4A15-BE58-B24C7447660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6042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">
            <a:extLst>
              <a:ext uri="{FF2B5EF4-FFF2-40B4-BE49-F238E27FC236}">
                <a16:creationId xmlns:a16="http://schemas.microsoft.com/office/drawing/2014/main" id="{E0E713BA-89AB-4425-B399-E145F1B274FA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cxnSp>
        <p:nvCxnSpPr>
          <p:cNvPr id="7" name="Line 1">
            <a:extLst>
              <a:ext uri="{FF2B5EF4-FFF2-40B4-BE49-F238E27FC236}">
                <a16:creationId xmlns:a16="http://schemas.microsoft.com/office/drawing/2014/main" id="{C9064D9F-B951-4C83-98B5-755EE70B546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3715200"/>
            <a:ext cx="12190413" cy="0"/>
          </a:xfrm>
          <a:prstGeom prst="line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Line 2">
            <a:extLst>
              <a:ext uri="{FF2B5EF4-FFF2-40B4-BE49-F238E27FC236}">
                <a16:creationId xmlns:a16="http://schemas.microsoft.com/office/drawing/2014/main" id="{BAD8EE41-403F-4A48-B1D9-59F5C8F2F10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096674" y="0"/>
            <a:ext cx="0" cy="6858000"/>
          </a:xfrm>
          <a:prstGeom prst="line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itle">
            <a:extLst>
              <a:ext uri="{FF2B5EF4-FFF2-40B4-BE49-F238E27FC236}">
                <a16:creationId xmlns:a16="http://schemas.microsoft.com/office/drawing/2014/main" id="{2634C2BB-8434-4B74-B0E7-547A2713A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5" name="Text 1">
            <a:extLst>
              <a:ext uri="{FF2B5EF4-FFF2-40B4-BE49-F238E27FC236}">
                <a16:creationId xmlns:a16="http://schemas.microsoft.com/office/drawing/2014/main" id="{989C76BC-25F1-4BC7-833A-42FD6313A2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539188" y="1872562"/>
            <a:ext cx="3114587" cy="1094374"/>
          </a:xfrm>
          <a:prstGeom prst="rect">
            <a:avLst/>
          </a:prstGeom>
        </p:spPr>
        <p:txBody>
          <a:bodyPr lIns="0" rIns="360000" anchor="ctr"/>
          <a:lstStyle>
            <a:lvl1pPr marL="0" indent="0" algn="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D7A9A7B3-BE93-49A0-BE46-175C10F45B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39188" y="4463464"/>
            <a:ext cx="3114587" cy="1094374"/>
          </a:xfrm>
          <a:prstGeom prst="rect">
            <a:avLst/>
          </a:prstGeom>
        </p:spPr>
        <p:txBody>
          <a:bodyPr lIns="0" rIns="360000" anchor="ctr"/>
          <a:lstStyle>
            <a:lvl1pPr marL="0" indent="0" algn="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C4C849FB-401B-499E-B5DD-446FA1292F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535824" y="1872562"/>
            <a:ext cx="3114587" cy="1094374"/>
          </a:xfrm>
          <a:prstGeom prst="rect">
            <a:avLst/>
          </a:prstGeom>
        </p:spPr>
        <p:txBody>
          <a:bodyPr lIns="360000" anchor="ctr"/>
          <a:lstStyle>
            <a:lvl1pPr marL="0" indent="0" algn="l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A5AF6E24-D7BB-44C9-9906-3EAFA4E925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8535824" y="4463464"/>
            <a:ext cx="3114587" cy="1094374"/>
          </a:xfrm>
          <a:prstGeom prst="rect">
            <a:avLst/>
          </a:prstGeom>
        </p:spPr>
        <p:txBody>
          <a:bodyPr lIns="360000" anchor="ctr"/>
          <a:lstStyle>
            <a:lvl1pPr marL="0" indent="0" algn="l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Ring">
            <a:extLst>
              <a:ext uri="{FF2B5EF4-FFF2-40B4-BE49-F238E27FC236}">
                <a16:creationId xmlns:a16="http://schemas.microsoft.com/office/drawing/2014/main" id="{90E9D527-DFF9-4F85-B1A2-0169589ACE74}"/>
              </a:ext>
            </a:extLst>
          </p:cNvPr>
          <p:cNvSpPr>
            <a:spLocks noGrp="1" noChangeAspect="1"/>
          </p:cNvSpPr>
          <p:nvPr>
            <p:ph type="body" sz="quarter" idx="32" hasCustomPrompt="1"/>
          </p:nvPr>
        </p:nvSpPr>
        <p:spPr bwMode="gray">
          <a:xfrm>
            <a:off x="5015206" y="2635200"/>
            <a:ext cx="2160000" cy="2160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lIns="0" rIns="0" anchor="ctr"/>
          <a:lstStyle>
            <a:lvl1pPr marL="0" indent="0" algn="ctr">
              <a:buNone/>
              <a:defRPr lang="de-DE" sz="20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79FE2F73-4C50-4BEA-BA8C-06EF1BBA3144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F950371D-2325-4314-A83B-C07C50C3AD5C}"/>
              </a:ext>
            </a:extLst>
          </p:cNvPr>
          <p:cNvSpPr>
            <a:spLocks noGrp="1"/>
          </p:cNvSpPr>
          <p:nvPr>
            <p:ph type="dt" sz="half" idx="28"/>
          </p:nvPr>
        </p:nvSpPr>
        <p:spPr bwMode="gray"/>
        <p:txBody>
          <a:bodyPr/>
          <a:lstStyle/>
          <a:p>
            <a:fld id="{52329C20-AA06-4019-865D-06FC33C5A8FC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8736B850-542D-4264-9EC5-4444FB9224E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172680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Line 1">
            <a:extLst>
              <a:ext uri="{FF2B5EF4-FFF2-40B4-BE49-F238E27FC236}">
                <a16:creationId xmlns:a16="http://schemas.microsoft.com/office/drawing/2014/main" id="{C9064D9F-B951-4C83-98B5-755EE70B546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3715200"/>
            <a:ext cx="12190413" cy="0"/>
          </a:xfrm>
          <a:prstGeom prst="line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Line 2">
            <a:extLst>
              <a:ext uri="{FF2B5EF4-FFF2-40B4-BE49-F238E27FC236}">
                <a16:creationId xmlns:a16="http://schemas.microsoft.com/office/drawing/2014/main" id="{BAD8EE41-403F-4A48-B1D9-59F5C8F2F10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096674" y="0"/>
            <a:ext cx="0" cy="6858000"/>
          </a:xfrm>
          <a:prstGeom prst="line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itle">
            <a:extLst>
              <a:ext uri="{FF2B5EF4-FFF2-40B4-BE49-F238E27FC236}">
                <a16:creationId xmlns:a16="http://schemas.microsoft.com/office/drawing/2014/main" id="{2634C2BB-8434-4B74-B0E7-547A2713A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5" name="Text 1">
            <a:extLst>
              <a:ext uri="{FF2B5EF4-FFF2-40B4-BE49-F238E27FC236}">
                <a16:creationId xmlns:a16="http://schemas.microsoft.com/office/drawing/2014/main" id="{989C76BC-25F1-4BC7-833A-42FD6313A2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539188" y="1872562"/>
            <a:ext cx="3114587" cy="1094374"/>
          </a:xfrm>
          <a:prstGeom prst="rect">
            <a:avLst/>
          </a:prstGeom>
        </p:spPr>
        <p:txBody>
          <a:bodyPr lIns="0" rIns="360000" anchor="ctr"/>
          <a:lstStyle>
            <a:lvl1pPr marL="0" indent="0" algn="r">
              <a:buNone/>
              <a:defRPr lang="de-DE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D7A9A7B3-BE93-49A0-BE46-175C10F45B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39188" y="4463464"/>
            <a:ext cx="3114587" cy="1094374"/>
          </a:xfrm>
          <a:prstGeom prst="rect">
            <a:avLst/>
          </a:prstGeom>
        </p:spPr>
        <p:txBody>
          <a:bodyPr lIns="0" rIns="360000" anchor="ctr"/>
          <a:lstStyle>
            <a:lvl1pPr marL="0" indent="0" algn="r">
              <a:buNone/>
              <a:defRPr lang="de-DE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C4C849FB-401B-499E-B5DD-446FA1292F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535824" y="1872562"/>
            <a:ext cx="3114587" cy="1094374"/>
          </a:xfrm>
          <a:prstGeom prst="rect">
            <a:avLst/>
          </a:prstGeom>
        </p:spPr>
        <p:txBody>
          <a:bodyPr lIns="360000" anchor="ctr"/>
          <a:lstStyle>
            <a:lvl1pPr marL="0" indent="0" algn="l">
              <a:buNone/>
              <a:defRPr lang="de-DE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A5AF6E24-D7BB-44C9-9906-3EAFA4E925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8535824" y="4463464"/>
            <a:ext cx="3114587" cy="1094374"/>
          </a:xfrm>
          <a:prstGeom prst="rect">
            <a:avLst/>
          </a:prstGeom>
        </p:spPr>
        <p:txBody>
          <a:bodyPr lIns="360000" anchor="ctr"/>
          <a:lstStyle>
            <a:lvl1pPr marL="0" indent="0" algn="l">
              <a:buNone/>
              <a:defRPr lang="de-DE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Ring">
            <a:extLst>
              <a:ext uri="{FF2B5EF4-FFF2-40B4-BE49-F238E27FC236}">
                <a16:creationId xmlns:a16="http://schemas.microsoft.com/office/drawing/2014/main" id="{90E9D527-DFF9-4F85-B1A2-0169589ACE74}"/>
              </a:ext>
            </a:extLst>
          </p:cNvPr>
          <p:cNvSpPr>
            <a:spLocks noGrp="1" noChangeAspect="1"/>
          </p:cNvSpPr>
          <p:nvPr>
            <p:ph type="body" sz="quarter" idx="32" hasCustomPrompt="1"/>
          </p:nvPr>
        </p:nvSpPr>
        <p:spPr bwMode="gray">
          <a:xfrm>
            <a:off x="5015206" y="2635200"/>
            <a:ext cx="2160000" cy="2160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</p:spPr>
        <p:txBody>
          <a:bodyPr lIns="0" rIns="0" anchor="ctr"/>
          <a:lstStyle>
            <a:lvl1pPr marL="0" indent="0" algn="ctr">
              <a:buNone/>
              <a:defRPr lang="de-DE" sz="2000" b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79FE2F73-4C50-4BEA-BA8C-06EF1BBA3144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F950371D-2325-4314-A83B-C07C50C3AD5C}"/>
              </a:ext>
            </a:extLst>
          </p:cNvPr>
          <p:cNvSpPr>
            <a:spLocks noGrp="1"/>
          </p:cNvSpPr>
          <p:nvPr>
            <p:ph type="dt" sz="half" idx="28"/>
          </p:nvPr>
        </p:nvSpPr>
        <p:spPr bwMode="gray"/>
        <p:txBody>
          <a:bodyPr/>
          <a:lstStyle/>
          <a:p>
            <a:fld id="{74CE7C20-25A2-4BB0-9E5A-C8AC2DCAB323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8736B850-542D-4264-9EC5-4444FB9224E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2657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1_Tex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0"/>
            <a:ext cx="12190413" cy="40309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 bwMode="gray">
          <a:xfrm>
            <a:off x="540000" y="432000"/>
            <a:ext cx="11109600" cy="108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D90BAA20-FDEF-45E6-91AE-BC87F7456B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554986" y="4680000"/>
            <a:ext cx="2065384" cy="87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9A3EF7B2-9B34-475A-9FFE-708775C680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2811765" y="4680000"/>
            <a:ext cx="2065384" cy="87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41528210-6C8E-4156-85F2-26AC82FE48B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068545" y="4680000"/>
            <a:ext cx="2065384" cy="87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4DCE1052-B5EA-4FEE-80B5-333566DE07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7325325" y="4680000"/>
            <a:ext cx="2065384" cy="87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8BDA7EF0-199A-4B0D-8C49-FE26ED2B31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9582104" y="4680000"/>
            <a:ext cx="2065384" cy="87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Form">
            <a:extLst>
              <a:ext uri="{FF2B5EF4-FFF2-40B4-BE49-F238E27FC236}">
                <a16:creationId xmlns:a16="http://schemas.microsoft.com/office/drawing/2014/main" id="{63F72870-496E-4998-B3EB-FA32A72E925A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38BB0998-EA11-4EA3-B64A-2439AE457C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740C6E7A-561B-485C-8E5B-6BB93DF1886A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99E049C1-6634-4053-8ACE-C5603A962B74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6D6A4D7B-9B3F-4ABE-998C-725F48B0818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53121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ex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">
            <a:extLst>
              <a:ext uri="{FF2B5EF4-FFF2-40B4-BE49-F238E27FC236}">
                <a16:creationId xmlns:a16="http://schemas.microsoft.com/office/drawing/2014/main" id="{9B4E86DA-98B2-4C2F-9787-543BC397018E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0" y="-2"/>
            <a:ext cx="12190413" cy="6090146"/>
          </a:xfrm>
          <a:custGeom>
            <a:avLst/>
            <a:gdLst>
              <a:gd name="connsiteX0" fmla="*/ 0 w 12190413"/>
              <a:gd name="connsiteY0" fmla="*/ 0 h 6090146"/>
              <a:gd name="connsiteX1" fmla="*/ 12190413 w 12190413"/>
              <a:gd name="connsiteY1" fmla="*/ 0 h 6090146"/>
              <a:gd name="connsiteX2" fmla="*/ 12190413 w 12190413"/>
              <a:gd name="connsiteY2" fmla="*/ 6090146 h 6090146"/>
              <a:gd name="connsiteX3" fmla="*/ 11205891 w 12190413"/>
              <a:gd name="connsiteY3" fmla="*/ 6090146 h 6090146"/>
              <a:gd name="connsiteX4" fmla="*/ 11165943 w 12190413"/>
              <a:gd name="connsiteY4" fmla="*/ 6041729 h 6090146"/>
              <a:gd name="connsiteX5" fmla="*/ 10780976 w 12190413"/>
              <a:gd name="connsiteY5" fmla="*/ 5882270 h 6090146"/>
              <a:gd name="connsiteX6" fmla="*/ 10396009 w 12190413"/>
              <a:gd name="connsiteY6" fmla="*/ 6041729 h 6090146"/>
              <a:gd name="connsiteX7" fmla="*/ 10356061 w 12190413"/>
              <a:gd name="connsiteY7" fmla="*/ 6090146 h 6090146"/>
              <a:gd name="connsiteX8" fmla="*/ 0 w 12190413"/>
              <a:gd name="connsiteY8" fmla="*/ 6090146 h 609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0413" h="6090146">
                <a:moveTo>
                  <a:pt x="0" y="0"/>
                </a:moveTo>
                <a:lnTo>
                  <a:pt x="12190413" y="0"/>
                </a:lnTo>
                <a:lnTo>
                  <a:pt x="12190413" y="6090146"/>
                </a:lnTo>
                <a:lnTo>
                  <a:pt x="11205891" y="6090146"/>
                </a:lnTo>
                <a:lnTo>
                  <a:pt x="11165943" y="6041729"/>
                </a:lnTo>
                <a:cubicBezTo>
                  <a:pt x="11067421" y="5943207"/>
                  <a:pt x="10931315" y="5882270"/>
                  <a:pt x="10780976" y="5882270"/>
                </a:cubicBezTo>
                <a:cubicBezTo>
                  <a:pt x="10630637" y="5882270"/>
                  <a:pt x="10494531" y="5943207"/>
                  <a:pt x="10396009" y="6041729"/>
                </a:cubicBezTo>
                <a:lnTo>
                  <a:pt x="10356061" y="6090146"/>
                </a:lnTo>
                <a:lnTo>
                  <a:pt x="0" y="609014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 bwMode="gray">
          <a:xfrm>
            <a:off x="540000" y="432000"/>
            <a:ext cx="11109600" cy="108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D90BAA20-FDEF-45E6-91AE-BC87F7456B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554986" y="4680000"/>
            <a:ext cx="2065384" cy="87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9A3EF7B2-9B34-475A-9FFE-708775C680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2811765" y="4680000"/>
            <a:ext cx="2065384" cy="87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41528210-6C8E-4156-85F2-26AC82FE48B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068545" y="4680000"/>
            <a:ext cx="2065384" cy="87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4DCE1052-B5EA-4FEE-80B5-333566DE07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7325325" y="4680000"/>
            <a:ext cx="2065384" cy="87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8BDA7EF0-199A-4B0D-8C49-FE26ED2B31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9582104" y="4680000"/>
            <a:ext cx="2065384" cy="87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38BB0998-EA11-4EA3-B64A-2439AE457C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740C6E7A-561B-485C-8E5B-6BB93DF1886A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681AECCA-D10B-4575-A3C3-AE1AE66C933B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6D6A4D7B-9B3F-4ABE-998C-725F48B0818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118517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 bwMode="gray">
          <a:xfrm>
            <a:off x="539999" y="432000"/>
            <a:ext cx="11109601" cy="108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0" name="Picture">
            <a:extLst>
              <a:ext uri="{FF2B5EF4-FFF2-40B4-BE49-F238E27FC236}">
                <a16:creationId xmlns:a16="http://schemas.microsoft.com/office/drawing/2014/main" id="{741D75DC-FE62-4050-BF49-3EF60908B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1512001"/>
            <a:ext cx="6095206" cy="457814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/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18" name="Content 1">
            <a:extLst>
              <a:ext uri="{FF2B5EF4-FFF2-40B4-BE49-F238E27FC236}">
                <a16:creationId xmlns:a16="http://schemas.microsoft.com/office/drawing/2014/main" id="{5CB7901B-7295-410F-81BD-33951C07D3C3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 bwMode="gray">
          <a:xfrm>
            <a:off x="7689600" y="2078471"/>
            <a:ext cx="3960000" cy="81041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Content 2">
            <a:extLst>
              <a:ext uri="{FF2B5EF4-FFF2-40B4-BE49-F238E27FC236}">
                <a16:creationId xmlns:a16="http://schemas.microsoft.com/office/drawing/2014/main" id="{DEDBE632-E268-4A30-BCE3-DB4BE10284E5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 bwMode="gray">
          <a:xfrm>
            <a:off x="7689600" y="3395864"/>
            <a:ext cx="3960000" cy="81041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3">
            <a:extLst>
              <a:ext uri="{FF2B5EF4-FFF2-40B4-BE49-F238E27FC236}">
                <a16:creationId xmlns:a16="http://schemas.microsoft.com/office/drawing/2014/main" id="{D1A4CB82-6BE4-4E31-895D-C51E15DCB0B8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 bwMode="gray">
          <a:xfrm>
            <a:off x="7689600" y="4713257"/>
            <a:ext cx="3960000" cy="81041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Form">
            <a:extLst>
              <a:ext uri="{FF2B5EF4-FFF2-40B4-BE49-F238E27FC236}">
                <a16:creationId xmlns:a16="http://schemas.microsoft.com/office/drawing/2014/main" id="{D8F3324B-806D-478E-B175-0F14B5B70139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6787DE7E-70C3-46DC-BDB1-4244F4281D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77B3D5A9-695B-4A9F-875C-3DB563B12ACF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E7F204CA-4940-4761-A0C7-D0FEDAB850C9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2" name="Footer">
            <a:extLst>
              <a:ext uri="{FF2B5EF4-FFF2-40B4-BE49-F238E27FC236}">
                <a16:creationId xmlns:a16="http://schemas.microsoft.com/office/drawing/2014/main" id="{E1FE2A1E-2909-47CA-BAFD-C67CF1749DA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111807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Picture">
            <a:extLst>
              <a:ext uri="{FF2B5EF4-FFF2-40B4-BE49-F238E27FC236}">
                <a16:creationId xmlns:a16="http://schemas.microsoft.com/office/drawing/2014/main" id="{C596D226-8F8B-4B4F-A6BA-8F59BEB83F3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1512000"/>
            <a:ext cx="12190412" cy="4578144"/>
          </a:xfrm>
          <a:custGeom>
            <a:avLst/>
            <a:gdLst>
              <a:gd name="connsiteX0" fmla="*/ 0 w 12190412"/>
              <a:gd name="connsiteY0" fmla="*/ 0 h 4578144"/>
              <a:gd name="connsiteX1" fmla="*/ 12190412 w 12190412"/>
              <a:gd name="connsiteY1" fmla="*/ 0 h 4578144"/>
              <a:gd name="connsiteX2" fmla="*/ 12190412 w 12190412"/>
              <a:gd name="connsiteY2" fmla="*/ 4578144 h 4578144"/>
              <a:gd name="connsiteX3" fmla="*/ 11205890 w 12190412"/>
              <a:gd name="connsiteY3" fmla="*/ 4578144 h 4578144"/>
              <a:gd name="connsiteX4" fmla="*/ 11165942 w 12190412"/>
              <a:gd name="connsiteY4" fmla="*/ 4529727 h 4578144"/>
              <a:gd name="connsiteX5" fmla="*/ 10780975 w 12190412"/>
              <a:gd name="connsiteY5" fmla="*/ 4370268 h 4578144"/>
              <a:gd name="connsiteX6" fmla="*/ 10396008 w 12190412"/>
              <a:gd name="connsiteY6" fmla="*/ 4529727 h 4578144"/>
              <a:gd name="connsiteX7" fmla="*/ 10356060 w 12190412"/>
              <a:gd name="connsiteY7" fmla="*/ 4578144 h 4578144"/>
              <a:gd name="connsiteX8" fmla="*/ 0 w 12190412"/>
              <a:gd name="connsiteY8" fmla="*/ 4578144 h 457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0412" h="4578144">
                <a:moveTo>
                  <a:pt x="0" y="0"/>
                </a:moveTo>
                <a:lnTo>
                  <a:pt x="12190412" y="0"/>
                </a:lnTo>
                <a:lnTo>
                  <a:pt x="12190412" y="4578144"/>
                </a:lnTo>
                <a:lnTo>
                  <a:pt x="11205890" y="4578144"/>
                </a:lnTo>
                <a:lnTo>
                  <a:pt x="11165942" y="4529727"/>
                </a:lnTo>
                <a:cubicBezTo>
                  <a:pt x="11067420" y="4431205"/>
                  <a:pt x="10931314" y="4370268"/>
                  <a:pt x="10780975" y="4370268"/>
                </a:cubicBezTo>
                <a:cubicBezTo>
                  <a:pt x="10630636" y="4370268"/>
                  <a:pt x="10494530" y="4431205"/>
                  <a:pt x="10396008" y="4529727"/>
                </a:cubicBezTo>
                <a:lnTo>
                  <a:pt x="10356060" y="4578144"/>
                </a:lnTo>
                <a:lnTo>
                  <a:pt x="0" y="45781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1E78131E-F322-41F9-8C9A-A42B6CD3DD0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569582" y="1872000"/>
            <a:ext cx="2700000" cy="90000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3EF7D546-FD5A-4C9C-BEFF-91D418A9A19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569582" y="3132000"/>
            <a:ext cx="2700000" cy="90000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221F9525-B0ED-4C1F-9BBC-8AFF27A3AE6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8929127" y="3398400"/>
            <a:ext cx="2700000" cy="900000"/>
          </a:xfrm>
          <a:prstGeom prst="rect">
            <a:avLst/>
          </a:prstGeom>
        </p:spPr>
        <p:txBody>
          <a:bodyPr lIns="0" anchor="t"/>
          <a:lstStyle>
            <a:lvl1pPr marL="0" indent="0" algn="r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AF2A2909-392E-4E33-BEA5-AC88A1FC1FE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8929127" y="4658400"/>
            <a:ext cx="2700000" cy="900000"/>
          </a:xfrm>
          <a:prstGeom prst="rect">
            <a:avLst/>
          </a:prstGeom>
        </p:spPr>
        <p:txBody>
          <a:bodyPr lIns="0" anchor="t"/>
          <a:lstStyle>
            <a:lvl1pPr marL="0" indent="0" algn="r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5142F02-A070-4806-A828-EF245DE39892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82075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">
            <a:extLst>
              <a:ext uri="{FF2B5EF4-FFF2-40B4-BE49-F238E27FC236}">
                <a16:creationId xmlns:a16="http://schemas.microsoft.com/office/drawing/2014/main" id="{E956635E-5F2E-40B8-B86F-C5BD10005B1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1512000"/>
            <a:ext cx="12190412" cy="4578144"/>
          </a:xfrm>
          <a:custGeom>
            <a:avLst/>
            <a:gdLst>
              <a:gd name="connsiteX0" fmla="*/ 0 w 12190412"/>
              <a:gd name="connsiteY0" fmla="*/ 0 h 4578144"/>
              <a:gd name="connsiteX1" fmla="*/ 12190412 w 12190412"/>
              <a:gd name="connsiteY1" fmla="*/ 0 h 4578144"/>
              <a:gd name="connsiteX2" fmla="*/ 12190412 w 12190412"/>
              <a:gd name="connsiteY2" fmla="*/ 4578144 h 4578144"/>
              <a:gd name="connsiteX3" fmla="*/ 11205890 w 12190412"/>
              <a:gd name="connsiteY3" fmla="*/ 4578144 h 4578144"/>
              <a:gd name="connsiteX4" fmla="*/ 11165942 w 12190412"/>
              <a:gd name="connsiteY4" fmla="*/ 4529727 h 4578144"/>
              <a:gd name="connsiteX5" fmla="*/ 10780975 w 12190412"/>
              <a:gd name="connsiteY5" fmla="*/ 4370268 h 4578144"/>
              <a:gd name="connsiteX6" fmla="*/ 10396008 w 12190412"/>
              <a:gd name="connsiteY6" fmla="*/ 4529727 h 4578144"/>
              <a:gd name="connsiteX7" fmla="*/ 10356060 w 12190412"/>
              <a:gd name="connsiteY7" fmla="*/ 4578144 h 4578144"/>
              <a:gd name="connsiteX8" fmla="*/ 0 w 12190412"/>
              <a:gd name="connsiteY8" fmla="*/ 4578144 h 457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0412" h="4578144">
                <a:moveTo>
                  <a:pt x="0" y="0"/>
                </a:moveTo>
                <a:lnTo>
                  <a:pt x="12190412" y="0"/>
                </a:lnTo>
                <a:lnTo>
                  <a:pt x="12190412" y="4578144"/>
                </a:lnTo>
                <a:lnTo>
                  <a:pt x="11205890" y="4578144"/>
                </a:lnTo>
                <a:lnTo>
                  <a:pt x="11165942" y="4529727"/>
                </a:lnTo>
                <a:cubicBezTo>
                  <a:pt x="11067420" y="4431205"/>
                  <a:pt x="10931314" y="4370268"/>
                  <a:pt x="10780975" y="4370268"/>
                </a:cubicBezTo>
                <a:cubicBezTo>
                  <a:pt x="10630636" y="4370268"/>
                  <a:pt x="10494530" y="4431205"/>
                  <a:pt x="10396008" y="4529727"/>
                </a:cubicBezTo>
                <a:lnTo>
                  <a:pt x="10356060" y="4578144"/>
                </a:lnTo>
                <a:lnTo>
                  <a:pt x="0" y="45781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33" name="Content 4">
            <a:extLst>
              <a:ext uri="{FF2B5EF4-FFF2-40B4-BE49-F238E27FC236}">
                <a16:creationId xmlns:a16="http://schemas.microsoft.com/office/drawing/2014/main" id="{90E260A5-FC78-4681-900F-E826056781C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 bwMode="gray">
          <a:xfrm>
            <a:off x="7594809" y="2167101"/>
            <a:ext cx="3096000" cy="3096000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marL="0" indent="0" algn="ctr">
              <a:buFontTx/>
              <a:buNone/>
              <a:defRPr sz="1600">
                <a:solidFill>
                  <a:schemeClr val="accent1"/>
                </a:solidFill>
              </a:defRPr>
            </a:lvl1pPr>
            <a:lvl2pPr marL="450000" indent="0" algn="ctr">
              <a:buFontTx/>
              <a:buNone/>
              <a:defRPr sz="1400">
                <a:solidFill>
                  <a:schemeClr val="bg1"/>
                </a:solidFill>
              </a:defRPr>
            </a:lvl2pPr>
            <a:lvl3pPr marL="810000" indent="0" algn="ctr">
              <a:buFontTx/>
              <a:buNone/>
              <a:defRPr sz="1200">
                <a:solidFill>
                  <a:schemeClr val="bg1"/>
                </a:solidFill>
              </a:defRPr>
            </a:lvl3pPr>
            <a:lvl4pPr marL="1170000" indent="0" algn="ctr">
              <a:buFontTx/>
              <a:buNone/>
              <a:defRPr sz="1100">
                <a:solidFill>
                  <a:schemeClr val="bg1"/>
                </a:solidFill>
              </a:defRPr>
            </a:lvl4pPr>
            <a:lvl5pPr marL="1530000" indent="0" algn="ctr">
              <a:buFontTx/>
              <a:buNone/>
              <a:defRPr sz="11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12E5462-67E8-4410-9603-B69E836A41A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BDE16B58-0925-41DB-A230-1382938C8B3F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5DD05B81-E6CA-4D1F-B5F3-4F49821B255D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0B3679B3-7B75-488F-908D-EFC7A5CEA67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BE4F04A3-91D6-4B74-A940-C963B9FE22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982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 bwMode="gray">
          <a:xfrm>
            <a:off x="540000" y="432000"/>
            <a:ext cx="11109600" cy="108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8" name="Picture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1276200" y="1825126"/>
            <a:ext cx="1944000" cy="1944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2" name="Picture 2"/>
          <p:cNvSpPr>
            <a:spLocks noGrp="1" noChangeAspect="1"/>
          </p:cNvSpPr>
          <p:nvPr>
            <p:ph type="pic" sz="quarter" idx="33" hasCustomPrompt="1"/>
          </p:nvPr>
        </p:nvSpPr>
        <p:spPr bwMode="gray">
          <a:xfrm>
            <a:off x="5122800" y="1825126"/>
            <a:ext cx="1944000" cy="1944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7" name="Picture 3"/>
          <p:cNvSpPr>
            <a:spLocks noGrp="1" noChangeAspect="1"/>
          </p:cNvSpPr>
          <p:nvPr>
            <p:ph type="pic" sz="quarter" idx="32" hasCustomPrompt="1"/>
          </p:nvPr>
        </p:nvSpPr>
        <p:spPr bwMode="gray">
          <a:xfrm>
            <a:off x="8969400" y="1825126"/>
            <a:ext cx="1944000" cy="1944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39" name="Text 1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0000" y="4233500"/>
            <a:ext cx="3416400" cy="157675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3" name="Text 2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386600" y="4233500"/>
            <a:ext cx="3416400" cy="157675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8" name="Text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8233200" y="4233500"/>
            <a:ext cx="3416400" cy="157675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Form">
            <a:extLst>
              <a:ext uri="{FF2B5EF4-FFF2-40B4-BE49-F238E27FC236}">
                <a16:creationId xmlns:a16="http://schemas.microsoft.com/office/drawing/2014/main" id="{FC08AAE2-6B1E-4BB2-85E9-3B133D9E7644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Date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BF40406B-C5C1-4EDB-8B71-3B39033784CD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6" name="Footer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68825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 bwMode="gray">
          <a:xfrm>
            <a:off x="540000" y="432000"/>
            <a:ext cx="11109600" cy="108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D90BAA20-FDEF-45E6-91AE-BC87F7456B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1427400" y="1512000"/>
            <a:ext cx="2520000" cy="8784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9A3EF7B2-9B34-475A-9FFE-708775C680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834800" y="1512000"/>
            <a:ext cx="2520000" cy="8784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41528210-6C8E-4156-85F2-26AC82FE48B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8242200" y="1512000"/>
            <a:ext cx="2520000" cy="8784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Picture">
            <a:extLst>
              <a:ext uri="{FF2B5EF4-FFF2-40B4-BE49-F238E27FC236}">
                <a16:creationId xmlns:a16="http://schemas.microsoft.com/office/drawing/2014/main" id="{3F9E8CA4-7B70-46F6-BBA4-97BD85894A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0" y="3429000"/>
            <a:ext cx="12190413" cy="2661144"/>
          </a:xfrm>
          <a:custGeom>
            <a:avLst/>
            <a:gdLst>
              <a:gd name="connsiteX0" fmla="*/ 0 w 12190413"/>
              <a:gd name="connsiteY0" fmla="*/ 0 h 2661144"/>
              <a:gd name="connsiteX1" fmla="*/ 12190413 w 12190413"/>
              <a:gd name="connsiteY1" fmla="*/ 0 h 2661144"/>
              <a:gd name="connsiteX2" fmla="*/ 12190413 w 12190413"/>
              <a:gd name="connsiteY2" fmla="*/ 2661144 h 2661144"/>
              <a:gd name="connsiteX3" fmla="*/ 11205891 w 12190413"/>
              <a:gd name="connsiteY3" fmla="*/ 2661144 h 2661144"/>
              <a:gd name="connsiteX4" fmla="*/ 11165943 w 12190413"/>
              <a:gd name="connsiteY4" fmla="*/ 2612727 h 2661144"/>
              <a:gd name="connsiteX5" fmla="*/ 10780976 w 12190413"/>
              <a:gd name="connsiteY5" fmla="*/ 2453268 h 2661144"/>
              <a:gd name="connsiteX6" fmla="*/ 10396009 w 12190413"/>
              <a:gd name="connsiteY6" fmla="*/ 2612727 h 2661144"/>
              <a:gd name="connsiteX7" fmla="*/ 10356061 w 12190413"/>
              <a:gd name="connsiteY7" fmla="*/ 2661144 h 2661144"/>
              <a:gd name="connsiteX8" fmla="*/ 0 w 12190413"/>
              <a:gd name="connsiteY8" fmla="*/ 2661144 h 266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0413" h="2661144">
                <a:moveTo>
                  <a:pt x="0" y="0"/>
                </a:moveTo>
                <a:lnTo>
                  <a:pt x="12190413" y="0"/>
                </a:lnTo>
                <a:lnTo>
                  <a:pt x="12190413" y="2661144"/>
                </a:lnTo>
                <a:lnTo>
                  <a:pt x="11205891" y="2661144"/>
                </a:lnTo>
                <a:lnTo>
                  <a:pt x="11165943" y="2612727"/>
                </a:lnTo>
                <a:cubicBezTo>
                  <a:pt x="11067421" y="2514205"/>
                  <a:pt x="10931315" y="2453268"/>
                  <a:pt x="10780976" y="2453268"/>
                </a:cubicBezTo>
                <a:cubicBezTo>
                  <a:pt x="10630637" y="2453268"/>
                  <a:pt x="10494531" y="2514205"/>
                  <a:pt x="10396009" y="2612727"/>
                </a:cubicBezTo>
                <a:lnTo>
                  <a:pt x="10356061" y="2661144"/>
                </a:lnTo>
                <a:lnTo>
                  <a:pt x="0" y="26611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8A0D3638-97F4-4F23-84F6-043848F005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877400" y="2619000"/>
            <a:ext cx="1620000" cy="16200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lang="de-DE" sz="28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0869F75D-6B54-4650-8733-5FFAD8A5CE8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285206" y="2619000"/>
            <a:ext cx="1620000" cy="16200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lang="de-DE" sz="28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19187AA5-347E-422B-A190-F8D2AD349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692200" y="2619000"/>
            <a:ext cx="1620000" cy="16200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lang="de-DE" sz="28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38BB0998-EA11-4EA3-B64A-2439AE457C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740C6E7A-561B-485C-8E5B-6BB93DF1886A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F36963DD-1DA3-4C8F-8F08-8EF321B7B461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6D6A4D7B-9B3F-4ABE-998C-725F48B0818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40367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Hintergrund_Bild_Text">
    <p:bg bwMode="ltGray"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9ED2CFF-8044-4FC6-93C8-45C3C10A1E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8" name="Picture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4835206" y="1512000"/>
            <a:ext cx="2520000" cy="2520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4" name="Form">
            <a:extLst>
              <a:ext uri="{FF2B5EF4-FFF2-40B4-BE49-F238E27FC236}">
                <a16:creationId xmlns:a16="http://schemas.microsoft.com/office/drawing/2014/main" id="{1BBF12AD-3D4E-4B29-88B9-E5A3E5F3F5B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636813" y="1512000"/>
            <a:ext cx="718393" cy="540000"/>
          </a:xfrm>
          <a:custGeom>
            <a:avLst/>
            <a:gdLst>
              <a:gd name="connsiteX0" fmla="*/ 604287 w 718393"/>
              <a:gd name="connsiteY0" fmla="*/ 0 h 540000"/>
              <a:gd name="connsiteX1" fmla="*/ 657322 w 718393"/>
              <a:gd name="connsiteY1" fmla="*/ 3215 h 540000"/>
              <a:gd name="connsiteX2" fmla="*/ 692679 w 718393"/>
              <a:gd name="connsiteY2" fmla="*/ 16071 h 540000"/>
              <a:gd name="connsiteX3" fmla="*/ 713572 w 718393"/>
              <a:gd name="connsiteY3" fmla="*/ 45000 h 540000"/>
              <a:gd name="connsiteX4" fmla="*/ 718393 w 718393"/>
              <a:gd name="connsiteY4" fmla="*/ 98036 h 540000"/>
              <a:gd name="connsiteX5" fmla="*/ 715179 w 718393"/>
              <a:gd name="connsiteY5" fmla="*/ 163929 h 540000"/>
              <a:gd name="connsiteX6" fmla="*/ 705536 w 718393"/>
              <a:gd name="connsiteY6" fmla="*/ 221786 h 540000"/>
              <a:gd name="connsiteX7" fmla="*/ 684643 w 718393"/>
              <a:gd name="connsiteY7" fmla="*/ 274821 h 540000"/>
              <a:gd name="connsiteX8" fmla="*/ 654108 w 718393"/>
              <a:gd name="connsiteY8" fmla="*/ 326250 h 540000"/>
              <a:gd name="connsiteX9" fmla="*/ 533572 w 718393"/>
              <a:gd name="connsiteY9" fmla="*/ 506250 h 540000"/>
              <a:gd name="connsiteX10" fmla="*/ 520714 w 718393"/>
              <a:gd name="connsiteY10" fmla="*/ 522321 h 540000"/>
              <a:gd name="connsiteX11" fmla="*/ 501429 w 718393"/>
              <a:gd name="connsiteY11" fmla="*/ 531964 h 540000"/>
              <a:gd name="connsiteX12" fmla="*/ 475715 w 718393"/>
              <a:gd name="connsiteY12" fmla="*/ 538393 h 540000"/>
              <a:gd name="connsiteX13" fmla="*/ 438750 w 718393"/>
              <a:gd name="connsiteY13" fmla="*/ 540000 h 540000"/>
              <a:gd name="connsiteX14" fmla="*/ 398572 w 718393"/>
              <a:gd name="connsiteY14" fmla="*/ 538393 h 540000"/>
              <a:gd name="connsiteX15" fmla="*/ 377679 w 718393"/>
              <a:gd name="connsiteY15" fmla="*/ 531964 h 540000"/>
              <a:gd name="connsiteX16" fmla="*/ 369643 w 718393"/>
              <a:gd name="connsiteY16" fmla="*/ 519108 h 540000"/>
              <a:gd name="connsiteX17" fmla="*/ 372858 w 718393"/>
              <a:gd name="connsiteY17" fmla="*/ 501429 h 540000"/>
              <a:gd name="connsiteX18" fmla="*/ 483751 w 718393"/>
              <a:gd name="connsiteY18" fmla="*/ 244286 h 540000"/>
              <a:gd name="connsiteX19" fmla="*/ 483751 w 718393"/>
              <a:gd name="connsiteY19" fmla="*/ 98036 h 540000"/>
              <a:gd name="connsiteX20" fmla="*/ 490179 w 718393"/>
              <a:gd name="connsiteY20" fmla="*/ 46608 h 540000"/>
              <a:gd name="connsiteX21" fmla="*/ 511071 w 718393"/>
              <a:gd name="connsiteY21" fmla="*/ 17679 h 540000"/>
              <a:gd name="connsiteX22" fmla="*/ 548036 w 718393"/>
              <a:gd name="connsiteY22" fmla="*/ 4821 h 540000"/>
              <a:gd name="connsiteX23" fmla="*/ 604287 w 718393"/>
              <a:gd name="connsiteY23" fmla="*/ 0 h 540000"/>
              <a:gd name="connsiteX24" fmla="*/ 234643 w 718393"/>
              <a:gd name="connsiteY24" fmla="*/ 0 h 540000"/>
              <a:gd name="connsiteX25" fmla="*/ 287678 w 718393"/>
              <a:gd name="connsiteY25" fmla="*/ 3215 h 540000"/>
              <a:gd name="connsiteX26" fmla="*/ 323036 w 718393"/>
              <a:gd name="connsiteY26" fmla="*/ 16071 h 540000"/>
              <a:gd name="connsiteX27" fmla="*/ 343929 w 718393"/>
              <a:gd name="connsiteY27" fmla="*/ 45000 h 540000"/>
              <a:gd name="connsiteX28" fmla="*/ 350357 w 718393"/>
              <a:gd name="connsiteY28" fmla="*/ 98036 h 540000"/>
              <a:gd name="connsiteX29" fmla="*/ 347144 w 718393"/>
              <a:gd name="connsiteY29" fmla="*/ 163929 h 540000"/>
              <a:gd name="connsiteX30" fmla="*/ 335893 w 718393"/>
              <a:gd name="connsiteY30" fmla="*/ 221786 h 540000"/>
              <a:gd name="connsiteX31" fmla="*/ 315000 w 718393"/>
              <a:gd name="connsiteY31" fmla="*/ 274821 h 540000"/>
              <a:gd name="connsiteX32" fmla="*/ 284465 w 718393"/>
              <a:gd name="connsiteY32" fmla="*/ 326250 h 540000"/>
              <a:gd name="connsiteX33" fmla="*/ 163929 w 718393"/>
              <a:gd name="connsiteY33" fmla="*/ 506250 h 540000"/>
              <a:gd name="connsiteX34" fmla="*/ 151071 w 718393"/>
              <a:gd name="connsiteY34" fmla="*/ 522321 h 540000"/>
              <a:gd name="connsiteX35" fmla="*/ 131786 w 718393"/>
              <a:gd name="connsiteY35" fmla="*/ 531964 h 540000"/>
              <a:gd name="connsiteX36" fmla="*/ 106072 w 718393"/>
              <a:gd name="connsiteY36" fmla="*/ 538393 h 540000"/>
              <a:gd name="connsiteX37" fmla="*/ 70715 w 718393"/>
              <a:gd name="connsiteY37" fmla="*/ 540000 h 540000"/>
              <a:gd name="connsiteX38" fmla="*/ 30535 w 718393"/>
              <a:gd name="connsiteY38" fmla="*/ 538393 h 540000"/>
              <a:gd name="connsiteX39" fmla="*/ 8036 w 718393"/>
              <a:gd name="connsiteY39" fmla="*/ 531964 h 540000"/>
              <a:gd name="connsiteX40" fmla="*/ 0 w 718393"/>
              <a:gd name="connsiteY40" fmla="*/ 519108 h 540000"/>
              <a:gd name="connsiteX41" fmla="*/ 4821 w 718393"/>
              <a:gd name="connsiteY41" fmla="*/ 501429 h 540000"/>
              <a:gd name="connsiteX42" fmla="*/ 115715 w 718393"/>
              <a:gd name="connsiteY42" fmla="*/ 244286 h 540000"/>
              <a:gd name="connsiteX43" fmla="*/ 115715 w 718393"/>
              <a:gd name="connsiteY43" fmla="*/ 98036 h 540000"/>
              <a:gd name="connsiteX44" fmla="*/ 122143 w 718393"/>
              <a:gd name="connsiteY44" fmla="*/ 46608 h 540000"/>
              <a:gd name="connsiteX45" fmla="*/ 143036 w 718393"/>
              <a:gd name="connsiteY45" fmla="*/ 17679 h 540000"/>
              <a:gd name="connsiteX46" fmla="*/ 180000 w 718393"/>
              <a:gd name="connsiteY46" fmla="*/ 4821 h 540000"/>
              <a:gd name="connsiteX47" fmla="*/ 234643 w 718393"/>
              <a:gd name="connsiteY47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18393" h="540000">
                <a:moveTo>
                  <a:pt x="604287" y="0"/>
                </a:moveTo>
                <a:cubicBezTo>
                  <a:pt x="625179" y="0"/>
                  <a:pt x="642858" y="1607"/>
                  <a:pt x="657322" y="3215"/>
                </a:cubicBezTo>
                <a:cubicBezTo>
                  <a:pt x="671786" y="6428"/>
                  <a:pt x="683036" y="9643"/>
                  <a:pt x="692679" y="16071"/>
                </a:cubicBezTo>
                <a:cubicBezTo>
                  <a:pt x="702322" y="22500"/>
                  <a:pt x="708750" y="32143"/>
                  <a:pt x="713572" y="45000"/>
                </a:cubicBezTo>
                <a:cubicBezTo>
                  <a:pt x="718393" y="57857"/>
                  <a:pt x="718393" y="77143"/>
                  <a:pt x="718393" y="98036"/>
                </a:cubicBezTo>
                <a:cubicBezTo>
                  <a:pt x="718393" y="122143"/>
                  <a:pt x="716786" y="144643"/>
                  <a:pt x="715179" y="163929"/>
                </a:cubicBezTo>
                <a:cubicBezTo>
                  <a:pt x="713572" y="183215"/>
                  <a:pt x="710357" y="204107"/>
                  <a:pt x="705536" y="221786"/>
                </a:cubicBezTo>
                <a:cubicBezTo>
                  <a:pt x="700715" y="239464"/>
                  <a:pt x="692679" y="257143"/>
                  <a:pt x="684643" y="274821"/>
                </a:cubicBezTo>
                <a:cubicBezTo>
                  <a:pt x="676608" y="292500"/>
                  <a:pt x="666965" y="308571"/>
                  <a:pt x="654108" y="326250"/>
                </a:cubicBezTo>
                <a:lnTo>
                  <a:pt x="533572" y="506250"/>
                </a:lnTo>
                <a:cubicBezTo>
                  <a:pt x="528750" y="512678"/>
                  <a:pt x="523929" y="517500"/>
                  <a:pt x="520714" y="522321"/>
                </a:cubicBezTo>
                <a:cubicBezTo>
                  <a:pt x="517501" y="527143"/>
                  <a:pt x="509465" y="530357"/>
                  <a:pt x="501429" y="531964"/>
                </a:cubicBezTo>
                <a:cubicBezTo>
                  <a:pt x="493393" y="533572"/>
                  <a:pt x="485357" y="536786"/>
                  <a:pt x="475715" y="538393"/>
                </a:cubicBezTo>
                <a:cubicBezTo>
                  <a:pt x="466072" y="540000"/>
                  <a:pt x="453215" y="540000"/>
                  <a:pt x="438750" y="540000"/>
                </a:cubicBezTo>
                <a:cubicBezTo>
                  <a:pt x="422679" y="540000"/>
                  <a:pt x="409822" y="540000"/>
                  <a:pt x="398572" y="538393"/>
                </a:cubicBezTo>
                <a:cubicBezTo>
                  <a:pt x="387322" y="536786"/>
                  <a:pt x="382500" y="535179"/>
                  <a:pt x="377679" y="531964"/>
                </a:cubicBezTo>
                <a:cubicBezTo>
                  <a:pt x="372858" y="528751"/>
                  <a:pt x="369643" y="523929"/>
                  <a:pt x="369643" y="519108"/>
                </a:cubicBezTo>
                <a:cubicBezTo>
                  <a:pt x="369643" y="514286"/>
                  <a:pt x="369643" y="507857"/>
                  <a:pt x="372858" y="501429"/>
                </a:cubicBezTo>
                <a:lnTo>
                  <a:pt x="483751" y="244286"/>
                </a:lnTo>
                <a:lnTo>
                  <a:pt x="483751" y="98036"/>
                </a:lnTo>
                <a:cubicBezTo>
                  <a:pt x="483751" y="77143"/>
                  <a:pt x="485357" y="59464"/>
                  <a:pt x="490179" y="46608"/>
                </a:cubicBezTo>
                <a:cubicBezTo>
                  <a:pt x="495000" y="33750"/>
                  <a:pt x="501429" y="24107"/>
                  <a:pt x="511071" y="17679"/>
                </a:cubicBezTo>
                <a:cubicBezTo>
                  <a:pt x="520714" y="11250"/>
                  <a:pt x="533572" y="6428"/>
                  <a:pt x="548036" y="4821"/>
                </a:cubicBezTo>
                <a:cubicBezTo>
                  <a:pt x="562500" y="3215"/>
                  <a:pt x="583393" y="0"/>
                  <a:pt x="604287" y="0"/>
                </a:cubicBezTo>
                <a:close/>
                <a:moveTo>
                  <a:pt x="234643" y="0"/>
                </a:moveTo>
                <a:cubicBezTo>
                  <a:pt x="255536" y="0"/>
                  <a:pt x="273214" y="1607"/>
                  <a:pt x="287678" y="3215"/>
                </a:cubicBezTo>
                <a:cubicBezTo>
                  <a:pt x="302143" y="4821"/>
                  <a:pt x="313393" y="9643"/>
                  <a:pt x="323036" y="16071"/>
                </a:cubicBezTo>
                <a:cubicBezTo>
                  <a:pt x="332679" y="22500"/>
                  <a:pt x="339107" y="32143"/>
                  <a:pt x="343929" y="45000"/>
                </a:cubicBezTo>
                <a:cubicBezTo>
                  <a:pt x="348750" y="57857"/>
                  <a:pt x="350357" y="77143"/>
                  <a:pt x="350357" y="98036"/>
                </a:cubicBezTo>
                <a:cubicBezTo>
                  <a:pt x="350357" y="122143"/>
                  <a:pt x="348750" y="144643"/>
                  <a:pt x="347144" y="163929"/>
                </a:cubicBezTo>
                <a:cubicBezTo>
                  <a:pt x="345536" y="183215"/>
                  <a:pt x="340714" y="204107"/>
                  <a:pt x="335893" y="221786"/>
                </a:cubicBezTo>
                <a:cubicBezTo>
                  <a:pt x="331071" y="239464"/>
                  <a:pt x="324643" y="257143"/>
                  <a:pt x="315000" y="274821"/>
                </a:cubicBezTo>
                <a:cubicBezTo>
                  <a:pt x="305357" y="292500"/>
                  <a:pt x="297321" y="308571"/>
                  <a:pt x="284465" y="326250"/>
                </a:cubicBezTo>
                <a:lnTo>
                  <a:pt x="163929" y="506250"/>
                </a:lnTo>
                <a:cubicBezTo>
                  <a:pt x="160714" y="512678"/>
                  <a:pt x="155893" y="517500"/>
                  <a:pt x="151071" y="522321"/>
                </a:cubicBezTo>
                <a:cubicBezTo>
                  <a:pt x="146250" y="527143"/>
                  <a:pt x="139822" y="530357"/>
                  <a:pt x="131786" y="531964"/>
                </a:cubicBezTo>
                <a:cubicBezTo>
                  <a:pt x="123751" y="533572"/>
                  <a:pt x="115715" y="536786"/>
                  <a:pt x="106072" y="538393"/>
                </a:cubicBezTo>
                <a:cubicBezTo>
                  <a:pt x="96429" y="540000"/>
                  <a:pt x="85179" y="540000"/>
                  <a:pt x="70715" y="540000"/>
                </a:cubicBezTo>
                <a:cubicBezTo>
                  <a:pt x="54643" y="540000"/>
                  <a:pt x="41786" y="540000"/>
                  <a:pt x="30535" y="538393"/>
                </a:cubicBezTo>
                <a:cubicBezTo>
                  <a:pt x="19286" y="536786"/>
                  <a:pt x="12858" y="535179"/>
                  <a:pt x="8036" y="531964"/>
                </a:cubicBezTo>
                <a:cubicBezTo>
                  <a:pt x="3215" y="528751"/>
                  <a:pt x="0" y="523929"/>
                  <a:pt x="0" y="519108"/>
                </a:cubicBezTo>
                <a:cubicBezTo>
                  <a:pt x="0" y="514286"/>
                  <a:pt x="1607" y="507857"/>
                  <a:pt x="4821" y="501429"/>
                </a:cubicBezTo>
                <a:lnTo>
                  <a:pt x="115715" y="244286"/>
                </a:lnTo>
                <a:lnTo>
                  <a:pt x="115715" y="98036"/>
                </a:lnTo>
                <a:cubicBezTo>
                  <a:pt x="115715" y="77143"/>
                  <a:pt x="117321" y="59464"/>
                  <a:pt x="122143" y="46608"/>
                </a:cubicBezTo>
                <a:cubicBezTo>
                  <a:pt x="126964" y="33750"/>
                  <a:pt x="133393" y="24107"/>
                  <a:pt x="143036" y="17679"/>
                </a:cubicBezTo>
                <a:cubicBezTo>
                  <a:pt x="152679" y="11250"/>
                  <a:pt x="165536" y="6428"/>
                  <a:pt x="180000" y="4821"/>
                </a:cubicBezTo>
                <a:cubicBezTo>
                  <a:pt x="194464" y="3215"/>
                  <a:pt x="213750" y="0"/>
                  <a:pt x="234643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 noProof="0"/>
              <a:t> </a:t>
            </a:r>
          </a:p>
        </p:txBody>
      </p:sp>
      <p:sp>
        <p:nvSpPr>
          <p:cNvPr id="14" name="Text 1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1595206" y="4212000"/>
            <a:ext cx="9000000" cy="720000"/>
          </a:xfrm>
          <a:prstGeom prst="rect">
            <a:avLst/>
          </a:prstGeom>
        </p:spPr>
        <p:txBody>
          <a:bodyPr rIns="0" anchor="b" anchorCtr="0"/>
          <a:lstStyle>
            <a:lvl1pPr marL="0" indent="0" algn="ctr">
              <a:buFontTx/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F96C59BA-BE22-4B29-AD36-09FA94D9680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1595206" y="5112000"/>
            <a:ext cx="9000000" cy="445838"/>
          </a:xfrm>
          <a:prstGeom prst="rect">
            <a:avLst/>
          </a:prstGeom>
        </p:spPr>
        <p:txBody>
          <a:bodyPr rIns="0" anchor="t" anchorCtr="0"/>
          <a:lstStyle>
            <a:lvl1pPr marL="0" indent="0" algn="ctr">
              <a:buFontTx/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Date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1A916BE-99BC-470D-A9EA-DE75A482901D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6" name="Footer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26111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Hintergrund_Bild_Text">
    <p:bg bwMode="ltGray"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Line 1">
            <a:extLst>
              <a:ext uri="{FF2B5EF4-FFF2-40B4-BE49-F238E27FC236}">
                <a16:creationId xmlns:a16="http://schemas.microsoft.com/office/drawing/2014/main" id="{460BAA3B-171B-4D22-B9AB-DC36BFCA051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3715200"/>
            <a:ext cx="12190413" cy="0"/>
          </a:xfrm>
          <a:prstGeom prst="lin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Line 2">
            <a:extLst>
              <a:ext uri="{FF2B5EF4-FFF2-40B4-BE49-F238E27FC236}">
                <a16:creationId xmlns:a16="http://schemas.microsoft.com/office/drawing/2014/main" id="{F9661A75-ABF9-4098-B4E4-22976361ACF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096674" y="0"/>
            <a:ext cx="0" cy="6858000"/>
          </a:xfrm>
          <a:prstGeom prst="lin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itle">
            <a:extLst>
              <a:ext uri="{FF2B5EF4-FFF2-40B4-BE49-F238E27FC236}">
                <a16:creationId xmlns:a16="http://schemas.microsoft.com/office/drawing/2014/main" id="{CA4056E2-86C5-4903-A2D5-BA5FD40B3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5" name="Text 1">
            <a:extLst>
              <a:ext uri="{FF2B5EF4-FFF2-40B4-BE49-F238E27FC236}">
                <a16:creationId xmlns:a16="http://schemas.microsoft.com/office/drawing/2014/main" id="{989C76BC-25F1-4BC7-833A-42FD6313A2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539188" y="1872562"/>
            <a:ext cx="3114587" cy="1094374"/>
          </a:xfrm>
          <a:prstGeom prst="rect">
            <a:avLst/>
          </a:prstGeom>
        </p:spPr>
        <p:txBody>
          <a:bodyPr lIns="0" rIns="360000" anchor="ctr"/>
          <a:lstStyle>
            <a:lvl1pPr marL="0" indent="0" algn="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D7A9A7B3-BE93-49A0-BE46-175C10F45B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39188" y="4463464"/>
            <a:ext cx="3114587" cy="1094374"/>
          </a:xfrm>
          <a:prstGeom prst="rect">
            <a:avLst/>
          </a:prstGeom>
        </p:spPr>
        <p:txBody>
          <a:bodyPr lIns="0" rIns="360000" anchor="ctr"/>
          <a:lstStyle>
            <a:lvl1pPr marL="0" indent="0" algn="r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C4C849FB-401B-499E-B5DD-446FA1292F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535824" y="1872562"/>
            <a:ext cx="3114587" cy="1094374"/>
          </a:xfrm>
          <a:prstGeom prst="rect">
            <a:avLst/>
          </a:prstGeom>
        </p:spPr>
        <p:txBody>
          <a:bodyPr lIns="360000" anchor="ctr"/>
          <a:lstStyle>
            <a:lvl1pPr marL="0" indent="0" algn="l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A5AF6E24-D7BB-44C9-9906-3EAFA4E925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8535824" y="4463464"/>
            <a:ext cx="3114587" cy="1094374"/>
          </a:xfrm>
          <a:prstGeom prst="rect">
            <a:avLst/>
          </a:prstGeom>
        </p:spPr>
        <p:txBody>
          <a:bodyPr lIns="360000" anchor="ctr"/>
          <a:lstStyle>
            <a:lvl1pPr marL="0" indent="0" algn="l"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Picture">
            <a:extLst>
              <a:ext uri="{FF2B5EF4-FFF2-40B4-BE49-F238E27FC236}">
                <a16:creationId xmlns:a16="http://schemas.microsoft.com/office/drawing/2014/main" id="{DD082F3B-4945-4EC2-930E-39872DDDAEB6}"/>
              </a:ext>
            </a:extLst>
          </p:cNvPr>
          <p:cNvSpPr>
            <a:spLocks noGrp="1" noChangeAspect="1"/>
          </p:cNvSpPr>
          <p:nvPr>
            <p:ph type="pic" sz="quarter" idx="28" hasCustomPrompt="1"/>
          </p:nvPr>
        </p:nvSpPr>
        <p:spPr bwMode="gray">
          <a:xfrm>
            <a:off x="4251741" y="1872562"/>
            <a:ext cx="3686932" cy="368527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4C1D2ACF-529C-4292-9D08-FD20D2D8593C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Date">
            <a:extLst>
              <a:ext uri="{FF2B5EF4-FFF2-40B4-BE49-F238E27FC236}">
                <a16:creationId xmlns:a16="http://schemas.microsoft.com/office/drawing/2014/main" id="{E477596D-A8F3-4703-80ED-0798DFAA16C7}"/>
              </a:ext>
            </a:extLst>
          </p:cNvPr>
          <p:cNvSpPr>
            <a:spLocks noGrp="1"/>
          </p:cNvSpPr>
          <p:nvPr>
            <p:ph type="dt" sz="half" idx="29"/>
          </p:nvPr>
        </p:nvSpPr>
        <p:spPr bwMode="gray"/>
        <p:txBody>
          <a:bodyPr/>
          <a:lstStyle/>
          <a:p>
            <a:fld id="{89DD5DB0-C6B9-4869-8E9F-A3FA1E6BD5AC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191E0D61-13EE-4677-8307-85A7F63C7468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182926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Hintergrund_Bild_Text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Line 1">
            <a:extLst>
              <a:ext uri="{FF2B5EF4-FFF2-40B4-BE49-F238E27FC236}">
                <a16:creationId xmlns:a16="http://schemas.microsoft.com/office/drawing/2014/main" id="{460BAA3B-171B-4D22-B9AB-DC36BFCA051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3715200"/>
            <a:ext cx="12190413" cy="0"/>
          </a:xfrm>
          <a:prstGeom prst="lin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Line 2">
            <a:extLst>
              <a:ext uri="{FF2B5EF4-FFF2-40B4-BE49-F238E27FC236}">
                <a16:creationId xmlns:a16="http://schemas.microsoft.com/office/drawing/2014/main" id="{F9661A75-ABF9-4098-B4E4-22976361ACF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096674" y="0"/>
            <a:ext cx="0" cy="6858000"/>
          </a:xfrm>
          <a:prstGeom prst="lin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itle">
            <a:extLst>
              <a:ext uri="{FF2B5EF4-FFF2-40B4-BE49-F238E27FC236}">
                <a16:creationId xmlns:a16="http://schemas.microsoft.com/office/drawing/2014/main" id="{CA4056E2-86C5-4903-A2D5-BA5FD40B3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5" name="Text 1">
            <a:extLst>
              <a:ext uri="{FF2B5EF4-FFF2-40B4-BE49-F238E27FC236}">
                <a16:creationId xmlns:a16="http://schemas.microsoft.com/office/drawing/2014/main" id="{989C76BC-25F1-4BC7-833A-42FD6313A2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539188" y="1872562"/>
            <a:ext cx="3114587" cy="1094374"/>
          </a:xfrm>
          <a:prstGeom prst="rect">
            <a:avLst/>
          </a:prstGeom>
        </p:spPr>
        <p:txBody>
          <a:bodyPr lIns="0" rIns="360000" anchor="ctr"/>
          <a:lstStyle>
            <a:lvl1pPr marL="0" indent="0" algn="r">
              <a:buNone/>
              <a:defRPr lang="de-DE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D7A9A7B3-BE93-49A0-BE46-175C10F45B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39188" y="4463464"/>
            <a:ext cx="3114587" cy="1094374"/>
          </a:xfrm>
          <a:prstGeom prst="rect">
            <a:avLst/>
          </a:prstGeom>
        </p:spPr>
        <p:txBody>
          <a:bodyPr lIns="0" rIns="360000" anchor="ctr"/>
          <a:lstStyle>
            <a:lvl1pPr marL="0" indent="0" algn="r">
              <a:buNone/>
              <a:defRPr lang="de-DE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C4C849FB-401B-499E-B5DD-446FA1292F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535824" y="1872562"/>
            <a:ext cx="3114587" cy="1094374"/>
          </a:xfrm>
          <a:prstGeom prst="rect">
            <a:avLst/>
          </a:prstGeom>
        </p:spPr>
        <p:txBody>
          <a:bodyPr lIns="360000" anchor="ctr"/>
          <a:lstStyle>
            <a:lvl1pPr marL="0" indent="0" algn="l">
              <a:buNone/>
              <a:defRPr lang="de-DE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A5AF6E24-D7BB-44C9-9906-3EAFA4E925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8535824" y="4463464"/>
            <a:ext cx="3114587" cy="1094374"/>
          </a:xfrm>
          <a:prstGeom prst="rect">
            <a:avLst/>
          </a:prstGeom>
        </p:spPr>
        <p:txBody>
          <a:bodyPr lIns="360000" anchor="ctr"/>
          <a:lstStyle>
            <a:lvl1pPr marL="0" indent="0" algn="l">
              <a:buNone/>
              <a:defRPr lang="de-DE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1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170000" indent="0" algn="ctr">
              <a:buNone/>
              <a:defRPr lang="de-DE" sz="1400" kern="120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530000" indent="0" algn="ctr">
              <a:buNone/>
              <a:defRPr lang="de-DE" sz="1400" kern="120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Picture">
            <a:extLst>
              <a:ext uri="{FF2B5EF4-FFF2-40B4-BE49-F238E27FC236}">
                <a16:creationId xmlns:a16="http://schemas.microsoft.com/office/drawing/2014/main" id="{DD082F3B-4945-4EC2-930E-39872DDDAEB6}"/>
              </a:ext>
            </a:extLst>
          </p:cNvPr>
          <p:cNvSpPr>
            <a:spLocks noGrp="1" noChangeAspect="1"/>
          </p:cNvSpPr>
          <p:nvPr>
            <p:ph type="pic" sz="quarter" idx="28" hasCustomPrompt="1"/>
          </p:nvPr>
        </p:nvSpPr>
        <p:spPr bwMode="gray">
          <a:xfrm>
            <a:off x="4251741" y="1872562"/>
            <a:ext cx="3686932" cy="368527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4C1D2ACF-529C-4292-9D08-FD20D2D8593C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Date">
            <a:extLst>
              <a:ext uri="{FF2B5EF4-FFF2-40B4-BE49-F238E27FC236}">
                <a16:creationId xmlns:a16="http://schemas.microsoft.com/office/drawing/2014/main" id="{E477596D-A8F3-4703-80ED-0798DFAA16C7}"/>
              </a:ext>
            </a:extLst>
          </p:cNvPr>
          <p:cNvSpPr>
            <a:spLocks noGrp="1"/>
          </p:cNvSpPr>
          <p:nvPr>
            <p:ph type="dt" sz="half" idx="29"/>
          </p:nvPr>
        </p:nvSpPr>
        <p:spPr bwMode="gray"/>
        <p:txBody>
          <a:bodyPr/>
          <a:lstStyle/>
          <a:p>
            <a:fld id="{466A9A2F-2D00-4B51-B321-8BCAE7602428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191E0D61-13EE-4677-8307-85A7F63C7468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301213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Hintergrund_Bild_Text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 bwMode="gray">
          <a:xfrm>
            <a:off x="540000" y="432000"/>
            <a:ext cx="111096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4" name="Text 1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39999" y="2736139"/>
            <a:ext cx="3600000" cy="1597561"/>
          </a:xfrm>
          <a:prstGeom prst="rect">
            <a:avLst/>
          </a:prstGeom>
        </p:spPr>
        <p:txBody>
          <a:bodyPr rIns="0" anchor="ctr"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Picture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4673206" y="2112919"/>
            <a:ext cx="2844000" cy="2844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0" name="Text 2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8049600" y="2736139"/>
            <a:ext cx="3600000" cy="1597561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Date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97C4FFB-67BF-49F1-BC1C-C274E4B1E8D1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6" name="Footer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16851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Line">
            <a:extLst>
              <a:ext uri="{FF2B5EF4-FFF2-40B4-BE49-F238E27FC236}">
                <a16:creationId xmlns:a16="http://schemas.microsoft.com/office/drawing/2014/main" id="{CFD4C627-3EDC-40D2-829D-1FEDFB67E21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096674" y="3672000"/>
            <a:ext cx="0" cy="3186000"/>
          </a:xfrm>
          <a:prstGeom prst="lin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Oval">
            <a:extLst>
              <a:ext uri="{FF2B5EF4-FFF2-40B4-BE49-F238E27FC236}">
                <a16:creationId xmlns:a16="http://schemas.microsoft.com/office/drawing/2014/main" id="{B2324544-18CB-4ADE-A361-AE4771C64021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024674" y="5035838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872C575-800C-481B-9E21-57874F011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Picture">
            <a:extLst>
              <a:ext uri="{FF2B5EF4-FFF2-40B4-BE49-F238E27FC236}">
                <a16:creationId xmlns:a16="http://schemas.microsoft.com/office/drawing/2014/main" id="{9B363C7E-AB4B-415C-AA91-3D39EEE1FF5D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 bwMode="gray">
          <a:xfrm>
            <a:off x="5015206" y="1512000"/>
            <a:ext cx="2160000" cy="2160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15" name="Content 1">
            <a:extLst>
              <a:ext uri="{FF2B5EF4-FFF2-40B4-BE49-F238E27FC236}">
                <a16:creationId xmlns:a16="http://schemas.microsoft.com/office/drawing/2014/main" id="{5ADECE05-E3F2-4E59-9CD3-A06F4A44B684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 bwMode="gray">
          <a:xfrm>
            <a:off x="1062925" y="4657838"/>
            <a:ext cx="4720461" cy="9000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1">
                <a:solidFill>
                  <a:schemeClr val="accent1"/>
                </a:solidFill>
              </a:defRPr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Content 2">
            <a:extLst>
              <a:ext uri="{FF2B5EF4-FFF2-40B4-BE49-F238E27FC236}">
                <a16:creationId xmlns:a16="http://schemas.microsoft.com/office/drawing/2014/main" id="{27A749E6-4642-4BD2-9222-2FCE78385565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 bwMode="gray">
          <a:xfrm>
            <a:off x="6409961" y="4657838"/>
            <a:ext cx="4326662" cy="9000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Form">
            <a:extLst>
              <a:ext uri="{FF2B5EF4-FFF2-40B4-BE49-F238E27FC236}">
                <a16:creationId xmlns:a16="http://schemas.microsoft.com/office/drawing/2014/main" id="{1091B776-F8FF-4514-B227-23880F01DC58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67059BD-63F9-4DB7-B7DB-A0876C76748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3BD49A20-0CA7-486B-8224-C09F98009EB9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3921DDDD-621A-4C36-A403-9CCAD1D519FC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548B6329-BCFE-47D3-8EC0-E971B545E2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23378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Line">
            <a:extLst>
              <a:ext uri="{FF2B5EF4-FFF2-40B4-BE49-F238E27FC236}">
                <a16:creationId xmlns:a16="http://schemas.microsoft.com/office/drawing/2014/main" id="{ED9BA028-009A-4CAB-B0E2-D389C9960AF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096674" y="0"/>
            <a:ext cx="0" cy="6858000"/>
          </a:xfrm>
          <a:prstGeom prst="lin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5" name="Oval 1">
            <a:extLst>
              <a:ext uri="{FF2B5EF4-FFF2-40B4-BE49-F238E27FC236}">
                <a16:creationId xmlns:a16="http://schemas.microsoft.com/office/drawing/2014/main" id="{E5D5FBC6-32B9-4B0C-BB75-AA569CDF9F06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024674" y="1889999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2D4D7C40-3F32-4F01-BA33-B1987A25DA2F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024674" y="3462919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27" name="Oval 3">
            <a:extLst>
              <a:ext uri="{FF2B5EF4-FFF2-40B4-BE49-F238E27FC236}">
                <a16:creationId xmlns:a16="http://schemas.microsoft.com/office/drawing/2014/main" id="{7693EFA4-2E8F-479D-9C23-B60BBF5789F8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024674" y="5035838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33" name="Content 1">
            <a:extLst>
              <a:ext uri="{FF2B5EF4-FFF2-40B4-BE49-F238E27FC236}">
                <a16:creationId xmlns:a16="http://schemas.microsoft.com/office/drawing/2014/main" id="{432FB5BB-C0A6-48A9-AFEA-323F7F165439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 bwMode="gray">
          <a:xfrm>
            <a:off x="1062925" y="1511999"/>
            <a:ext cx="4720461" cy="9000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1">
                <a:solidFill>
                  <a:schemeClr val="accent1"/>
                </a:solidFill>
              </a:defRPr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1" name="Content 2">
            <a:extLst>
              <a:ext uri="{FF2B5EF4-FFF2-40B4-BE49-F238E27FC236}">
                <a16:creationId xmlns:a16="http://schemas.microsoft.com/office/drawing/2014/main" id="{0771D76F-6B60-4F65-9A7A-D5826C2B98F9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 bwMode="gray">
          <a:xfrm>
            <a:off x="1062925" y="3084919"/>
            <a:ext cx="4720461" cy="9000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1">
                <a:solidFill>
                  <a:schemeClr val="accent1"/>
                </a:solidFill>
              </a:defRPr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Content 3">
            <a:extLst>
              <a:ext uri="{FF2B5EF4-FFF2-40B4-BE49-F238E27FC236}">
                <a16:creationId xmlns:a16="http://schemas.microsoft.com/office/drawing/2014/main" id="{6EC08D63-9BF3-469D-B60A-957DAA4BF25A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 bwMode="gray">
          <a:xfrm>
            <a:off x="1062925" y="4657838"/>
            <a:ext cx="4720461" cy="9000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1">
                <a:solidFill>
                  <a:schemeClr val="accent1"/>
                </a:solidFill>
              </a:defRPr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2" name="Content 4">
            <a:extLst>
              <a:ext uri="{FF2B5EF4-FFF2-40B4-BE49-F238E27FC236}">
                <a16:creationId xmlns:a16="http://schemas.microsoft.com/office/drawing/2014/main" id="{E61BC949-8478-432F-BAC9-D59A65E7135D}"/>
              </a:ext>
            </a:extLst>
          </p:cNvPr>
          <p:cNvSpPr>
            <a:spLocks noGrp="1"/>
          </p:cNvSpPr>
          <p:nvPr>
            <p:ph sz="half" idx="29" hasCustomPrompt="1"/>
          </p:nvPr>
        </p:nvSpPr>
        <p:spPr bwMode="gray">
          <a:xfrm>
            <a:off x="6409961" y="1511999"/>
            <a:ext cx="4326662" cy="9000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Content 5">
            <a:extLst>
              <a:ext uri="{FF2B5EF4-FFF2-40B4-BE49-F238E27FC236}">
                <a16:creationId xmlns:a16="http://schemas.microsoft.com/office/drawing/2014/main" id="{4C6B609E-388D-48E1-800F-C0A85655CD7F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 bwMode="gray">
          <a:xfrm>
            <a:off x="6409961" y="3084919"/>
            <a:ext cx="4326662" cy="9000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6">
            <a:extLst>
              <a:ext uri="{FF2B5EF4-FFF2-40B4-BE49-F238E27FC236}">
                <a16:creationId xmlns:a16="http://schemas.microsoft.com/office/drawing/2014/main" id="{48CB1EA9-203C-4E42-A308-04A5A08DD203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 bwMode="gray">
          <a:xfrm>
            <a:off x="6409961" y="4657838"/>
            <a:ext cx="4326662" cy="9000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/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Form">
            <a:extLst>
              <a:ext uri="{FF2B5EF4-FFF2-40B4-BE49-F238E27FC236}">
                <a16:creationId xmlns:a16="http://schemas.microsoft.com/office/drawing/2014/main" id="{D1F7B944-8A45-40CF-89E5-A218E37E2698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67059BD-63F9-4DB7-B7DB-A0876C76748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3BD49A20-0CA7-486B-8224-C09F98009EB9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B77FCCA5-9A5A-4EC1-8106-DD445B99A3A3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548B6329-BCFE-47D3-8EC0-E971B545E2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37397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Line">
            <a:extLst>
              <a:ext uri="{FF2B5EF4-FFF2-40B4-BE49-F238E27FC236}">
                <a16:creationId xmlns:a16="http://schemas.microsoft.com/office/drawing/2014/main" id="{8B39E3E8-0B3B-44AA-A1A8-DBEBA1EA389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3534919"/>
            <a:ext cx="12190413" cy="0"/>
          </a:xfrm>
          <a:prstGeom prst="line">
            <a:avLst/>
          </a:prstGeom>
          <a:noFill/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itle">
            <a:extLst>
              <a:ext uri="{FF2B5EF4-FFF2-40B4-BE49-F238E27FC236}">
                <a16:creationId xmlns:a16="http://schemas.microsoft.com/office/drawing/2014/main" id="{71487B3C-19CD-4E72-BB4D-CB6B07261F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1FC398EE-07AF-4810-A8E3-AC8A93CF18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547549" y="3084863"/>
            <a:ext cx="900113" cy="900113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 marL="450000" indent="0" algn="ctr">
              <a:buNone/>
              <a:defRPr/>
            </a:lvl2pPr>
            <a:lvl3pPr marL="810000" indent="0" algn="ctr">
              <a:buNone/>
              <a:defRPr/>
            </a:lvl3pPr>
            <a:lvl4pPr marL="1170000" indent="0" algn="ctr">
              <a:buNone/>
              <a:defRPr/>
            </a:lvl4pPr>
            <a:lvl5pPr marL="1530000" indent="0" algn="ctr">
              <a:buNone/>
              <a:defRPr/>
            </a:lvl5pPr>
          </a:lstStyle>
          <a:p>
            <a:pPr lvl="0"/>
            <a:r>
              <a:rPr lang="en-US" noProof="0"/>
              <a:t>Number</a:t>
            </a: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48476530-50C1-4086-894B-DCCB4876E74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290030" y="3084863"/>
            <a:ext cx="900113" cy="900113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 marL="450000" indent="0" algn="ctr">
              <a:buNone/>
              <a:defRPr/>
            </a:lvl2pPr>
            <a:lvl3pPr marL="810000" indent="0" algn="ctr">
              <a:buNone/>
              <a:defRPr/>
            </a:lvl3pPr>
            <a:lvl4pPr marL="1170000" indent="0" algn="ctr">
              <a:buNone/>
              <a:defRPr/>
            </a:lvl4pPr>
            <a:lvl5pPr marL="1530000" indent="0" algn="ctr">
              <a:buNone/>
              <a:defRPr/>
            </a:lvl5pPr>
          </a:lstStyle>
          <a:p>
            <a:pPr lvl="0"/>
            <a:r>
              <a:rPr lang="en-US" noProof="0"/>
              <a:t>Number</a:t>
            </a:r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EB72858B-F30C-433B-AAF7-C485E5E74D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7011157" y="3084863"/>
            <a:ext cx="900113" cy="900113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 marL="450000" indent="0" algn="ctr">
              <a:buNone/>
              <a:defRPr/>
            </a:lvl2pPr>
            <a:lvl3pPr marL="810000" indent="0" algn="ctr">
              <a:buNone/>
              <a:defRPr/>
            </a:lvl3pPr>
            <a:lvl4pPr marL="1170000" indent="0" algn="ctr">
              <a:buNone/>
              <a:defRPr/>
            </a:lvl4pPr>
            <a:lvl5pPr marL="1530000" indent="0" algn="ctr">
              <a:buNone/>
              <a:defRPr/>
            </a:lvl5pPr>
          </a:lstStyle>
          <a:p>
            <a:pPr lvl="0"/>
            <a:r>
              <a:rPr lang="en-US" noProof="0"/>
              <a:t>Number</a:t>
            </a: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675EAB77-7BDA-487D-B64B-21223787B8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9732285" y="3084863"/>
            <a:ext cx="900113" cy="900113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 marL="450000" indent="0" algn="ctr">
              <a:buNone/>
              <a:defRPr/>
            </a:lvl2pPr>
            <a:lvl3pPr marL="810000" indent="0" algn="ctr">
              <a:buNone/>
              <a:defRPr/>
            </a:lvl3pPr>
            <a:lvl4pPr marL="1170000" indent="0" algn="ctr">
              <a:buNone/>
              <a:defRPr/>
            </a:lvl4pPr>
            <a:lvl5pPr marL="1530000" indent="0" algn="ctr">
              <a:buNone/>
              <a:defRPr/>
            </a:lvl5pPr>
          </a:lstStyle>
          <a:p>
            <a:pPr lvl="0"/>
            <a:r>
              <a:rPr lang="en-US" noProof="0"/>
              <a:t>Number</a:t>
            </a:r>
          </a:p>
        </p:txBody>
      </p:sp>
      <p:sp>
        <p:nvSpPr>
          <p:cNvPr id="32" name="Content 1">
            <a:extLst>
              <a:ext uri="{FF2B5EF4-FFF2-40B4-BE49-F238E27FC236}">
                <a16:creationId xmlns:a16="http://schemas.microsoft.com/office/drawing/2014/main" id="{5CD4594B-88B1-45C8-BC92-3CDB8FD2AAA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827605" y="4298400"/>
            <a:ext cx="2340000" cy="900000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2">
            <a:extLst>
              <a:ext uri="{FF2B5EF4-FFF2-40B4-BE49-F238E27FC236}">
                <a16:creationId xmlns:a16="http://schemas.microsoft.com/office/drawing/2014/main" id="{EEBCAC68-DF39-4D56-85D7-1D13D8E6F88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3570086" y="1872000"/>
            <a:ext cx="2340000" cy="900000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3" name="Content 3">
            <a:extLst>
              <a:ext uri="{FF2B5EF4-FFF2-40B4-BE49-F238E27FC236}">
                <a16:creationId xmlns:a16="http://schemas.microsoft.com/office/drawing/2014/main" id="{F85AE3D7-2D61-423F-9336-2E401136C8B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269860" y="4298400"/>
            <a:ext cx="2340000" cy="900000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Content 4">
            <a:extLst>
              <a:ext uri="{FF2B5EF4-FFF2-40B4-BE49-F238E27FC236}">
                <a16:creationId xmlns:a16="http://schemas.microsoft.com/office/drawing/2014/main" id="{E63201B7-F38D-4135-AA23-910466EA22C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9012341" y="1872000"/>
            <a:ext cx="2340000" cy="900000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Form">
            <a:extLst>
              <a:ext uri="{FF2B5EF4-FFF2-40B4-BE49-F238E27FC236}">
                <a16:creationId xmlns:a16="http://schemas.microsoft.com/office/drawing/2014/main" id="{ABE7071D-F074-45F7-B1B6-E48BC4775EE8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FD835B2-8E64-49FD-BA8D-D0E6A25538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AEE10FF6-0BF9-426D-8BDF-07A8DE622A4E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938DFDF3-44E7-4E2B-BCC6-57980286D0CD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CB10E1F4-CD02-4F0E-BA6F-3C428F44E83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3707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imeline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Line">
            <a:extLst>
              <a:ext uri="{FF2B5EF4-FFF2-40B4-BE49-F238E27FC236}">
                <a16:creationId xmlns:a16="http://schemas.microsoft.com/office/drawing/2014/main" id="{8B39E3E8-0B3B-44AA-A1A8-DBEBA1EA389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3534919"/>
            <a:ext cx="12190413" cy="0"/>
          </a:xfrm>
          <a:prstGeom prst="line">
            <a:avLst/>
          </a:prstGeom>
          <a:noFill/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itle">
            <a:extLst>
              <a:ext uri="{FF2B5EF4-FFF2-40B4-BE49-F238E27FC236}">
                <a16:creationId xmlns:a16="http://schemas.microsoft.com/office/drawing/2014/main" id="{71487B3C-19CD-4E72-BB4D-CB6B07261F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1FC398EE-07AF-4810-A8E3-AC8A93CF18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547549" y="3084863"/>
            <a:ext cx="900113" cy="900113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 marL="450000" indent="0" algn="ctr">
              <a:buNone/>
              <a:defRPr/>
            </a:lvl2pPr>
            <a:lvl3pPr marL="810000" indent="0" algn="ctr">
              <a:buNone/>
              <a:defRPr/>
            </a:lvl3pPr>
            <a:lvl4pPr marL="1170000" indent="0" algn="ctr">
              <a:buNone/>
              <a:defRPr/>
            </a:lvl4pPr>
            <a:lvl5pPr marL="1530000" indent="0" algn="ctr">
              <a:buNone/>
              <a:defRPr/>
            </a:lvl5pPr>
          </a:lstStyle>
          <a:p>
            <a:pPr lvl="0"/>
            <a:r>
              <a:rPr lang="en-US" noProof="0"/>
              <a:t>Number</a:t>
            </a: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48476530-50C1-4086-894B-DCCB4876E74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290030" y="3084863"/>
            <a:ext cx="900113" cy="900113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 marL="450000" indent="0" algn="ctr">
              <a:buNone/>
              <a:defRPr/>
            </a:lvl2pPr>
            <a:lvl3pPr marL="810000" indent="0" algn="ctr">
              <a:buNone/>
              <a:defRPr/>
            </a:lvl3pPr>
            <a:lvl4pPr marL="1170000" indent="0" algn="ctr">
              <a:buNone/>
              <a:defRPr/>
            </a:lvl4pPr>
            <a:lvl5pPr marL="1530000" indent="0" algn="ctr">
              <a:buNone/>
              <a:defRPr/>
            </a:lvl5pPr>
          </a:lstStyle>
          <a:p>
            <a:pPr lvl="0"/>
            <a:r>
              <a:rPr lang="en-US" noProof="0"/>
              <a:t>Number</a:t>
            </a:r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EB72858B-F30C-433B-AAF7-C485E5E74D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7011157" y="3084863"/>
            <a:ext cx="900113" cy="900113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 marL="450000" indent="0" algn="ctr">
              <a:buNone/>
              <a:defRPr/>
            </a:lvl2pPr>
            <a:lvl3pPr marL="810000" indent="0" algn="ctr">
              <a:buNone/>
              <a:defRPr/>
            </a:lvl3pPr>
            <a:lvl4pPr marL="1170000" indent="0" algn="ctr">
              <a:buNone/>
              <a:defRPr/>
            </a:lvl4pPr>
            <a:lvl5pPr marL="1530000" indent="0" algn="ctr">
              <a:buNone/>
              <a:defRPr/>
            </a:lvl5pPr>
          </a:lstStyle>
          <a:p>
            <a:pPr lvl="0"/>
            <a:r>
              <a:rPr lang="en-US" noProof="0"/>
              <a:t>Number</a:t>
            </a: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675EAB77-7BDA-487D-B64B-21223787B8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9732285" y="3084863"/>
            <a:ext cx="900113" cy="900113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 marL="450000" indent="0" algn="ctr">
              <a:buNone/>
              <a:defRPr/>
            </a:lvl2pPr>
            <a:lvl3pPr marL="810000" indent="0" algn="ctr">
              <a:buNone/>
              <a:defRPr/>
            </a:lvl3pPr>
            <a:lvl4pPr marL="1170000" indent="0" algn="ctr">
              <a:buNone/>
              <a:defRPr/>
            </a:lvl4pPr>
            <a:lvl5pPr marL="1530000" indent="0" algn="ctr">
              <a:buNone/>
              <a:defRPr/>
            </a:lvl5pPr>
          </a:lstStyle>
          <a:p>
            <a:pPr lvl="0"/>
            <a:r>
              <a:rPr lang="en-US" noProof="0"/>
              <a:t>Number</a:t>
            </a:r>
          </a:p>
        </p:txBody>
      </p:sp>
      <p:sp>
        <p:nvSpPr>
          <p:cNvPr id="32" name="Content 1">
            <a:extLst>
              <a:ext uri="{FF2B5EF4-FFF2-40B4-BE49-F238E27FC236}">
                <a16:creationId xmlns:a16="http://schemas.microsoft.com/office/drawing/2014/main" id="{5CD4594B-88B1-45C8-BC92-3CDB8FD2AAA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827605" y="4298400"/>
            <a:ext cx="2340000" cy="900000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2">
            <a:extLst>
              <a:ext uri="{FF2B5EF4-FFF2-40B4-BE49-F238E27FC236}">
                <a16:creationId xmlns:a16="http://schemas.microsoft.com/office/drawing/2014/main" id="{EEBCAC68-DF39-4D56-85D7-1D13D8E6F88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3570086" y="1872000"/>
            <a:ext cx="2340000" cy="900000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3" name="Content 3">
            <a:extLst>
              <a:ext uri="{FF2B5EF4-FFF2-40B4-BE49-F238E27FC236}">
                <a16:creationId xmlns:a16="http://schemas.microsoft.com/office/drawing/2014/main" id="{F85AE3D7-2D61-423F-9336-2E401136C8B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269860" y="4298400"/>
            <a:ext cx="2340000" cy="900000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Content 4">
            <a:extLst>
              <a:ext uri="{FF2B5EF4-FFF2-40B4-BE49-F238E27FC236}">
                <a16:creationId xmlns:a16="http://schemas.microsoft.com/office/drawing/2014/main" id="{E63201B7-F38D-4135-AA23-910466EA22C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9012341" y="1872000"/>
            <a:ext cx="2340000" cy="900000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FD835B2-8E64-49FD-BA8D-D0E6A25538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AEE10FF6-0BF9-426D-8BDF-07A8DE622A4E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B9E4ACF0-F5D1-4FA1-9993-510DB99152AA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CB10E1F4-CD02-4F0E-BA6F-3C428F44E83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47929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_dkl_blau_Weltkarte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ldmap">
            <a:extLst>
              <a:ext uri="{FF2B5EF4-FFF2-40B4-BE49-F238E27FC236}">
                <a16:creationId xmlns:a16="http://schemas.microsoft.com/office/drawing/2014/main" id="{A4477C10-B2A8-4541-BCA5-CD24548967F5}"/>
              </a:ext>
            </a:extLst>
          </p:cNvPr>
          <p:cNvSpPr>
            <a:spLocks noChangeAspect="1" noEditPoints="1"/>
          </p:cNvSpPr>
          <p:nvPr userDrawn="1"/>
        </p:nvSpPr>
        <p:spPr bwMode="gray">
          <a:xfrm>
            <a:off x="1947018" y="1512000"/>
            <a:ext cx="8296377" cy="4046400"/>
          </a:xfrm>
          <a:custGeom>
            <a:avLst/>
            <a:gdLst>
              <a:gd name="T0" fmla="*/ 2629 w 3071"/>
              <a:gd name="T1" fmla="*/ 937 h 1498"/>
              <a:gd name="T2" fmla="*/ 2624 w 3071"/>
              <a:gd name="T3" fmla="*/ 809 h 1498"/>
              <a:gd name="T4" fmla="*/ 2682 w 3071"/>
              <a:gd name="T5" fmla="*/ 915 h 1498"/>
              <a:gd name="T6" fmla="*/ 2547 w 3071"/>
              <a:gd name="T7" fmla="*/ 953 h 1498"/>
              <a:gd name="T8" fmla="*/ 2461 w 3071"/>
              <a:gd name="T9" fmla="*/ 919 h 1498"/>
              <a:gd name="T10" fmla="*/ 2747 w 3071"/>
              <a:gd name="T11" fmla="*/ 1052 h 1498"/>
              <a:gd name="T12" fmla="*/ 2583 w 3071"/>
              <a:gd name="T13" fmla="*/ 1255 h 1498"/>
              <a:gd name="T14" fmla="*/ 2387 w 3071"/>
              <a:gd name="T15" fmla="*/ 878 h 1498"/>
              <a:gd name="T16" fmla="*/ 2948 w 3071"/>
              <a:gd name="T17" fmla="*/ 1383 h 1498"/>
              <a:gd name="T18" fmla="*/ 1378 w 3071"/>
              <a:gd name="T19" fmla="*/ 255 h 1498"/>
              <a:gd name="T20" fmla="*/ 1659 w 3071"/>
              <a:gd name="T21" fmla="*/ 449 h 1498"/>
              <a:gd name="T22" fmla="*/ 1415 w 3071"/>
              <a:gd name="T23" fmla="*/ 257 h 1498"/>
              <a:gd name="T24" fmla="*/ 1829 w 3071"/>
              <a:gd name="T25" fmla="*/ 60 h 1498"/>
              <a:gd name="T26" fmla="*/ 1433 w 3071"/>
              <a:gd name="T27" fmla="*/ 438 h 1498"/>
              <a:gd name="T28" fmla="*/ 183 w 3071"/>
              <a:gd name="T29" fmla="*/ 237 h 1498"/>
              <a:gd name="T30" fmla="*/ 623 w 3071"/>
              <a:gd name="T31" fmla="*/ 92 h 1498"/>
              <a:gd name="T32" fmla="*/ 765 w 3071"/>
              <a:gd name="T33" fmla="*/ 95 h 1498"/>
              <a:gd name="T34" fmla="*/ 650 w 3071"/>
              <a:gd name="T35" fmla="*/ 65 h 1498"/>
              <a:gd name="T36" fmla="*/ 890 w 3071"/>
              <a:gd name="T37" fmla="*/ 182 h 1498"/>
              <a:gd name="T38" fmla="*/ 1040 w 3071"/>
              <a:gd name="T39" fmla="*/ 15 h 1498"/>
              <a:gd name="T40" fmla="*/ 1280 w 3071"/>
              <a:gd name="T41" fmla="*/ 82 h 1498"/>
              <a:gd name="T42" fmla="*/ 986 w 3071"/>
              <a:gd name="T43" fmla="*/ 48 h 1498"/>
              <a:gd name="T44" fmla="*/ 1077 w 3071"/>
              <a:gd name="T45" fmla="*/ 200 h 1498"/>
              <a:gd name="T46" fmla="*/ 329 w 3071"/>
              <a:gd name="T47" fmla="*/ 266 h 1498"/>
              <a:gd name="T48" fmla="*/ 908 w 3071"/>
              <a:gd name="T49" fmla="*/ 878 h 1498"/>
              <a:gd name="T50" fmla="*/ 1059 w 3071"/>
              <a:gd name="T51" fmla="*/ 935 h 1498"/>
              <a:gd name="T52" fmla="*/ 650 w 3071"/>
              <a:gd name="T53" fmla="*/ 785 h 1498"/>
              <a:gd name="T54" fmla="*/ 571 w 3071"/>
              <a:gd name="T55" fmla="*/ 536 h 1498"/>
              <a:gd name="T56" fmla="*/ 846 w 3071"/>
              <a:gd name="T57" fmla="*/ 370 h 1498"/>
              <a:gd name="T58" fmla="*/ 882 w 3071"/>
              <a:gd name="T59" fmla="*/ 203 h 1498"/>
              <a:gd name="T60" fmla="*/ 761 w 3071"/>
              <a:gd name="T61" fmla="*/ 106 h 1498"/>
              <a:gd name="T62" fmla="*/ 190 w 3071"/>
              <a:gd name="T63" fmla="*/ 165 h 1498"/>
              <a:gd name="T64" fmla="*/ 294 w 3071"/>
              <a:gd name="T65" fmla="*/ 210 h 1498"/>
              <a:gd name="T66" fmla="*/ 312 w 3071"/>
              <a:gd name="T67" fmla="*/ 536 h 1498"/>
              <a:gd name="T68" fmla="*/ 645 w 3071"/>
              <a:gd name="T69" fmla="*/ 814 h 1498"/>
              <a:gd name="T70" fmla="*/ 761 w 3071"/>
              <a:gd name="T71" fmla="*/ 1395 h 1498"/>
              <a:gd name="T72" fmla="*/ 887 w 3071"/>
              <a:gd name="T73" fmla="*/ 1307 h 1498"/>
              <a:gd name="T74" fmla="*/ 634 w 3071"/>
              <a:gd name="T75" fmla="*/ 384 h 1498"/>
              <a:gd name="T76" fmla="*/ 604 w 3071"/>
              <a:gd name="T77" fmla="*/ 286 h 1498"/>
              <a:gd name="T78" fmla="*/ 759 w 3071"/>
              <a:gd name="T79" fmla="*/ 1370 h 1498"/>
              <a:gd name="T80" fmla="*/ 1654 w 3071"/>
              <a:gd name="T81" fmla="*/ 426 h 1498"/>
              <a:gd name="T82" fmla="*/ 2428 w 3071"/>
              <a:gd name="T83" fmla="*/ 63 h 1498"/>
              <a:gd name="T84" fmla="*/ 2628 w 3071"/>
              <a:gd name="T85" fmla="*/ 294 h 1498"/>
              <a:gd name="T86" fmla="*/ 2448 w 3071"/>
              <a:gd name="T87" fmla="*/ 780 h 1498"/>
              <a:gd name="T88" fmla="*/ 2558 w 3071"/>
              <a:gd name="T89" fmla="*/ 427 h 1498"/>
              <a:gd name="T90" fmla="*/ 2670 w 3071"/>
              <a:gd name="T91" fmla="*/ 219 h 1498"/>
              <a:gd name="T92" fmla="*/ 2813 w 3071"/>
              <a:gd name="T93" fmla="*/ 144 h 1498"/>
              <a:gd name="T94" fmla="*/ 2186 w 3071"/>
              <a:gd name="T95" fmla="*/ 83 h 1498"/>
              <a:gd name="T96" fmla="*/ 1934 w 3071"/>
              <a:gd name="T97" fmla="*/ 126 h 1498"/>
              <a:gd name="T98" fmla="*/ 1560 w 3071"/>
              <a:gd name="T99" fmla="*/ 124 h 1498"/>
              <a:gd name="T100" fmla="*/ 1562 w 3071"/>
              <a:gd name="T101" fmla="*/ 228 h 1498"/>
              <a:gd name="T102" fmla="*/ 1502 w 3071"/>
              <a:gd name="T103" fmla="*/ 269 h 1498"/>
              <a:gd name="T104" fmla="*/ 1515 w 3071"/>
              <a:gd name="T105" fmla="*/ 391 h 1498"/>
              <a:gd name="T106" fmla="*/ 1752 w 3071"/>
              <a:gd name="T107" fmla="*/ 472 h 1498"/>
              <a:gd name="T108" fmla="*/ 1252 w 3071"/>
              <a:gd name="T109" fmla="*/ 626 h 1498"/>
              <a:gd name="T110" fmla="*/ 1498 w 3071"/>
              <a:gd name="T111" fmla="*/ 885 h 1498"/>
              <a:gd name="T112" fmla="*/ 1805 w 3071"/>
              <a:gd name="T113" fmla="*/ 989 h 1498"/>
              <a:gd name="T114" fmla="*/ 1957 w 3071"/>
              <a:gd name="T115" fmla="*/ 674 h 1498"/>
              <a:gd name="T116" fmla="*/ 2200 w 3071"/>
              <a:gd name="T117" fmla="*/ 717 h 1498"/>
              <a:gd name="T118" fmla="*/ 1755 w 3071"/>
              <a:gd name="T119" fmla="*/ 882 h 1498"/>
              <a:gd name="T120" fmla="*/ 1835 w 3071"/>
              <a:gd name="T121" fmla="*/ 313 h 1498"/>
              <a:gd name="T122" fmla="*/ 1906 w 3071"/>
              <a:gd name="T123" fmla="*/ 434 h 1498"/>
              <a:gd name="T124" fmla="*/ 2656 w 3071"/>
              <a:gd name="T125" fmla="*/ 500 h 1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71" h="1498">
                <a:moveTo>
                  <a:pt x="2691" y="854"/>
                </a:moveTo>
                <a:cubicBezTo>
                  <a:pt x="2694" y="851"/>
                  <a:pt x="2693" y="850"/>
                  <a:pt x="2690" y="849"/>
                </a:cubicBezTo>
                <a:cubicBezTo>
                  <a:pt x="2688" y="848"/>
                  <a:pt x="2687" y="849"/>
                  <a:pt x="2687" y="849"/>
                </a:cubicBezTo>
                <a:cubicBezTo>
                  <a:pt x="2687" y="849"/>
                  <a:pt x="2690" y="855"/>
                  <a:pt x="2691" y="854"/>
                </a:cubicBezTo>
                <a:close/>
                <a:moveTo>
                  <a:pt x="2678" y="874"/>
                </a:moveTo>
                <a:cubicBezTo>
                  <a:pt x="2678" y="876"/>
                  <a:pt x="2676" y="878"/>
                  <a:pt x="2678" y="880"/>
                </a:cubicBezTo>
                <a:cubicBezTo>
                  <a:pt x="2679" y="881"/>
                  <a:pt x="2687" y="888"/>
                  <a:pt x="2689" y="888"/>
                </a:cubicBezTo>
                <a:cubicBezTo>
                  <a:pt x="2691" y="887"/>
                  <a:pt x="2689" y="884"/>
                  <a:pt x="2687" y="883"/>
                </a:cubicBezTo>
                <a:cubicBezTo>
                  <a:pt x="2685" y="882"/>
                  <a:pt x="2683" y="879"/>
                  <a:pt x="2685" y="877"/>
                </a:cubicBezTo>
                <a:cubicBezTo>
                  <a:pt x="2688" y="875"/>
                  <a:pt x="2692" y="877"/>
                  <a:pt x="2692" y="877"/>
                </a:cubicBezTo>
                <a:cubicBezTo>
                  <a:pt x="2694" y="876"/>
                  <a:pt x="2694" y="876"/>
                  <a:pt x="2694" y="876"/>
                </a:cubicBezTo>
                <a:cubicBezTo>
                  <a:pt x="2690" y="873"/>
                  <a:pt x="2690" y="873"/>
                  <a:pt x="2690" y="873"/>
                </a:cubicBezTo>
                <a:cubicBezTo>
                  <a:pt x="2690" y="873"/>
                  <a:pt x="2693" y="872"/>
                  <a:pt x="2694" y="869"/>
                </a:cubicBezTo>
                <a:cubicBezTo>
                  <a:pt x="2694" y="867"/>
                  <a:pt x="2691" y="865"/>
                  <a:pt x="2689" y="865"/>
                </a:cubicBezTo>
                <a:cubicBezTo>
                  <a:pt x="2687" y="865"/>
                  <a:pt x="2685" y="870"/>
                  <a:pt x="2682" y="871"/>
                </a:cubicBezTo>
                <a:cubicBezTo>
                  <a:pt x="2680" y="871"/>
                  <a:pt x="2680" y="865"/>
                  <a:pt x="2680" y="865"/>
                </a:cubicBezTo>
                <a:cubicBezTo>
                  <a:pt x="2680" y="865"/>
                  <a:pt x="2683" y="863"/>
                  <a:pt x="2683" y="861"/>
                </a:cubicBezTo>
                <a:cubicBezTo>
                  <a:pt x="2684" y="858"/>
                  <a:pt x="2683" y="857"/>
                  <a:pt x="2683" y="857"/>
                </a:cubicBezTo>
                <a:cubicBezTo>
                  <a:pt x="2684" y="852"/>
                  <a:pt x="2684" y="852"/>
                  <a:pt x="2684" y="852"/>
                </a:cubicBezTo>
                <a:cubicBezTo>
                  <a:pt x="2679" y="857"/>
                  <a:pt x="2679" y="857"/>
                  <a:pt x="2679" y="857"/>
                </a:cubicBezTo>
                <a:cubicBezTo>
                  <a:pt x="2679" y="861"/>
                  <a:pt x="2679" y="861"/>
                  <a:pt x="2679" y="861"/>
                </a:cubicBezTo>
                <a:cubicBezTo>
                  <a:pt x="2679" y="861"/>
                  <a:pt x="2674" y="863"/>
                  <a:pt x="2674" y="868"/>
                </a:cubicBezTo>
                <a:cubicBezTo>
                  <a:pt x="2675" y="872"/>
                  <a:pt x="2677" y="872"/>
                  <a:pt x="2678" y="874"/>
                </a:cubicBezTo>
                <a:close/>
                <a:moveTo>
                  <a:pt x="2683" y="895"/>
                </a:moveTo>
                <a:cubicBezTo>
                  <a:pt x="2681" y="893"/>
                  <a:pt x="2677" y="890"/>
                  <a:pt x="2677" y="890"/>
                </a:cubicBezTo>
                <a:cubicBezTo>
                  <a:pt x="2677" y="897"/>
                  <a:pt x="2677" y="897"/>
                  <a:pt x="2677" y="897"/>
                </a:cubicBezTo>
                <a:cubicBezTo>
                  <a:pt x="2679" y="898"/>
                  <a:pt x="2685" y="898"/>
                  <a:pt x="2683" y="895"/>
                </a:cubicBezTo>
                <a:close/>
                <a:moveTo>
                  <a:pt x="2700" y="905"/>
                </a:moveTo>
                <a:cubicBezTo>
                  <a:pt x="2705" y="903"/>
                  <a:pt x="2705" y="899"/>
                  <a:pt x="2705" y="899"/>
                </a:cubicBezTo>
                <a:cubicBezTo>
                  <a:pt x="2695" y="899"/>
                  <a:pt x="2695" y="899"/>
                  <a:pt x="2695" y="899"/>
                </a:cubicBezTo>
                <a:cubicBezTo>
                  <a:pt x="2695" y="899"/>
                  <a:pt x="2696" y="907"/>
                  <a:pt x="2700" y="905"/>
                </a:cubicBezTo>
                <a:close/>
                <a:moveTo>
                  <a:pt x="2635" y="995"/>
                </a:moveTo>
                <a:cubicBezTo>
                  <a:pt x="2638" y="997"/>
                  <a:pt x="2646" y="989"/>
                  <a:pt x="2649" y="986"/>
                </a:cubicBezTo>
                <a:cubicBezTo>
                  <a:pt x="2650" y="986"/>
                  <a:pt x="2650" y="985"/>
                  <a:pt x="2650" y="985"/>
                </a:cubicBezTo>
                <a:cubicBezTo>
                  <a:pt x="2652" y="985"/>
                  <a:pt x="2652" y="985"/>
                  <a:pt x="2652" y="985"/>
                </a:cubicBezTo>
                <a:cubicBezTo>
                  <a:pt x="2657" y="981"/>
                  <a:pt x="2657" y="981"/>
                  <a:pt x="2657" y="981"/>
                </a:cubicBezTo>
                <a:cubicBezTo>
                  <a:pt x="2657" y="981"/>
                  <a:pt x="2659" y="983"/>
                  <a:pt x="2662" y="983"/>
                </a:cubicBezTo>
                <a:cubicBezTo>
                  <a:pt x="2664" y="982"/>
                  <a:pt x="2674" y="972"/>
                  <a:pt x="2674" y="972"/>
                </a:cubicBezTo>
                <a:cubicBezTo>
                  <a:pt x="2670" y="970"/>
                  <a:pt x="2670" y="970"/>
                  <a:pt x="2670" y="970"/>
                </a:cubicBezTo>
                <a:cubicBezTo>
                  <a:pt x="2667" y="973"/>
                  <a:pt x="2667" y="973"/>
                  <a:pt x="2667" y="973"/>
                </a:cubicBezTo>
                <a:cubicBezTo>
                  <a:pt x="2667" y="973"/>
                  <a:pt x="2658" y="973"/>
                  <a:pt x="2656" y="973"/>
                </a:cubicBezTo>
                <a:cubicBezTo>
                  <a:pt x="2654" y="973"/>
                  <a:pt x="2652" y="977"/>
                  <a:pt x="2652" y="977"/>
                </a:cubicBezTo>
                <a:cubicBezTo>
                  <a:pt x="2652" y="977"/>
                  <a:pt x="2651" y="977"/>
                  <a:pt x="2649" y="977"/>
                </a:cubicBezTo>
                <a:cubicBezTo>
                  <a:pt x="2649" y="977"/>
                  <a:pt x="2649" y="977"/>
                  <a:pt x="2649" y="977"/>
                </a:cubicBezTo>
                <a:cubicBezTo>
                  <a:pt x="2648" y="977"/>
                  <a:pt x="2647" y="978"/>
                  <a:pt x="2646" y="978"/>
                </a:cubicBezTo>
                <a:cubicBezTo>
                  <a:pt x="2645" y="979"/>
                  <a:pt x="2644" y="980"/>
                  <a:pt x="2644" y="980"/>
                </a:cubicBezTo>
                <a:cubicBezTo>
                  <a:pt x="2644" y="980"/>
                  <a:pt x="2644" y="980"/>
                  <a:pt x="2644" y="980"/>
                </a:cubicBezTo>
                <a:cubicBezTo>
                  <a:pt x="2641" y="980"/>
                  <a:pt x="2641" y="980"/>
                  <a:pt x="2641" y="980"/>
                </a:cubicBezTo>
                <a:cubicBezTo>
                  <a:pt x="2638" y="982"/>
                  <a:pt x="2638" y="982"/>
                  <a:pt x="2638" y="982"/>
                </a:cubicBezTo>
                <a:cubicBezTo>
                  <a:pt x="2639" y="984"/>
                  <a:pt x="2639" y="984"/>
                  <a:pt x="2639" y="984"/>
                </a:cubicBezTo>
                <a:cubicBezTo>
                  <a:pt x="2639" y="984"/>
                  <a:pt x="2639" y="984"/>
                  <a:pt x="2639" y="985"/>
                </a:cubicBezTo>
                <a:cubicBezTo>
                  <a:pt x="2636" y="987"/>
                  <a:pt x="2631" y="992"/>
                  <a:pt x="2635" y="995"/>
                </a:cubicBezTo>
                <a:close/>
                <a:moveTo>
                  <a:pt x="2609" y="943"/>
                </a:moveTo>
                <a:cubicBezTo>
                  <a:pt x="2605" y="950"/>
                  <a:pt x="2605" y="950"/>
                  <a:pt x="2605" y="950"/>
                </a:cubicBezTo>
                <a:cubicBezTo>
                  <a:pt x="2608" y="950"/>
                  <a:pt x="2608" y="950"/>
                  <a:pt x="2608" y="950"/>
                </a:cubicBezTo>
                <a:cubicBezTo>
                  <a:pt x="2610" y="946"/>
                  <a:pt x="2610" y="946"/>
                  <a:pt x="2610" y="946"/>
                </a:cubicBezTo>
                <a:cubicBezTo>
                  <a:pt x="2609" y="943"/>
                  <a:pt x="2609" y="943"/>
                  <a:pt x="2609" y="943"/>
                </a:cubicBezTo>
                <a:cubicBezTo>
                  <a:pt x="2609" y="943"/>
                  <a:pt x="2609" y="943"/>
                  <a:pt x="2609" y="943"/>
                </a:cubicBezTo>
                <a:close/>
                <a:moveTo>
                  <a:pt x="2609" y="976"/>
                </a:moveTo>
                <a:cubicBezTo>
                  <a:pt x="2622" y="976"/>
                  <a:pt x="2622" y="976"/>
                  <a:pt x="2622" y="976"/>
                </a:cubicBezTo>
                <a:cubicBezTo>
                  <a:pt x="2628" y="975"/>
                  <a:pt x="2628" y="975"/>
                  <a:pt x="2628" y="975"/>
                </a:cubicBezTo>
                <a:cubicBezTo>
                  <a:pt x="2634" y="970"/>
                  <a:pt x="2634" y="970"/>
                  <a:pt x="2634" y="970"/>
                </a:cubicBezTo>
                <a:cubicBezTo>
                  <a:pt x="2634" y="968"/>
                  <a:pt x="2634" y="968"/>
                  <a:pt x="2634" y="968"/>
                </a:cubicBezTo>
                <a:cubicBezTo>
                  <a:pt x="2629" y="970"/>
                  <a:pt x="2629" y="970"/>
                  <a:pt x="2629" y="970"/>
                </a:cubicBezTo>
                <a:cubicBezTo>
                  <a:pt x="2625" y="974"/>
                  <a:pt x="2625" y="974"/>
                  <a:pt x="2625" y="974"/>
                </a:cubicBezTo>
                <a:cubicBezTo>
                  <a:pt x="2625" y="974"/>
                  <a:pt x="2623" y="971"/>
                  <a:pt x="2621" y="971"/>
                </a:cubicBezTo>
                <a:cubicBezTo>
                  <a:pt x="2619" y="972"/>
                  <a:pt x="2616" y="974"/>
                  <a:pt x="2616" y="974"/>
                </a:cubicBezTo>
                <a:cubicBezTo>
                  <a:pt x="2616" y="974"/>
                  <a:pt x="2614" y="969"/>
                  <a:pt x="2610" y="970"/>
                </a:cubicBezTo>
                <a:cubicBezTo>
                  <a:pt x="2607" y="970"/>
                  <a:pt x="2602" y="976"/>
                  <a:pt x="2602" y="976"/>
                </a:cubicBezTo>
                <a:cubicBezTo>
                  <a:pt x="2597" y="975"/>
                  <a:pt x="2597" y="975"/>
                  <a:pt x="2597" y="975"/>
                </a:cubicBezTo>
                <a:cubicBezTo>
                  <a:pt x="2596" y="978"/>
                  <a:pt x="2596" y="978"/>
                  <a:pt x="2596" y="978"/>
                </a:cubicBezTo>
                <a:cubicBezTo>
                  <a:pt x="2599" y="977"/>
                  <a:pt x="2599" y="977"/>
                  <a:pt x="2599" y="977"/>
                </a:cubicBezTo>
                <a:cubicBezTo>
                  <a:pt x="2599" y="977"/>
                  <a:pt x="2601" y="978"/>
                  <a:pt x="2604" y="979"/>
                </a:cubicBezTo>
                <a:cubicBezTo>
                  <a:pt x="2606" y="980"/>
                  <a:pt x="2609" y="976"/>
                  <a:pt x="2609" y="976"/>
                </a:cubicBezTo>
                <a:close/>
                <a:moveTo>
                  <a:pt x="2636" y="933"/>
                </a:moveTo>
                <a:cubicBezTo>
                  <a:pt x="2636" y="930"/>
                  <a:pt x="2635" y="927"/>
                  <a:pt x="2635" y="927"/>
                </a:cubicBezTo>
                <a:cubicBezTo>
                  <a:pt x="2635" y="927"/>
                  <a:pt x="2627" y="921"/>
                  <a:pt x="2627" y="918"/>
                </a:cubicBezTo>
                <a:cubicBezTo>
                  <a:pt x="2628" y="916"/>
                  <a:pt x="2632" y="913"/>
                  <a:pt x="2629" y="911"/>
                </a:cubicBezTo>
                <a:cubicBezTo>
                  <a:pt x="2627" y="909"/>
                  <a:pt x="2625" y="908"/>
                  <a:pt x="2625" y="906"/>
                </a:cubicBezTo>
                <a:cubicBezTo>
                  <a:pt x="2625" y="904"/>
                  <a:pt x="2628" y="900"/>
                  <a:pt x="2625" y="899"/>
                </a:cubicBezTo>
                <a:cubicBezTo>
                  <a:pt x="2622" y="898"/>
                  <a:pt x="2618" y="895"/>
                  <a:pt x="2618" y="895"/>
                </a:cubicBezTo>
                <a:cubicBezTo>
                  <a:pt x="2618" y="895"/>
                  <a:pt x="2622" y="896"/>
                  <a:pt x="2624" y="894"/>
                </a:cubicBezTo>
                <a:cubicBezTo>
                  <a:pt x="2626" y="892"/>
                  <a:pt x="2628" y="887"/>
                  <a:pt x="2628" y="887"/>
                </a:cubicBezTo>
                <a:cubicBezTo>
                  <a:pt x="2628" y="887"/>
                  <a:pt x="2637" y="888"/>
                  <a:pt x="2637" y="886"/>
                </a:cubicBezTo>
                <a:cubicBezTo>
                  <a:pt x="2637" y="884"/>
                  <a:pt x="2635" y="881"/>
                  <a:pt x="2633" y="881"/>
                </a:cubicBezTo>
                <a:cubicBezTo>
                  <a:pt x="2630" y="881"/>
                  <a:pt x="2629" y="884"/>
                  <a:pt x="2629" y="884"/>
                </a:cubicBezTo>
                <a:cubicBezTo>
                  <a:pt x="2629" y="884"/>
                  <a:pt x="2623" y="883"/>
                  <a:pt x="2620" y="884"/>
                </a:cubicBezTo>
                <a:cubicBezTo>
                  <a:pt x="2618" y="884"/>
                  <a:pt x="2617" y="890"/>
                  <a:pt x="2614" y="890"/>
                </a:cubicBezTo>
                <a:cubicBezTo>
                  <a:pt x="2612" y="890"/>
                  <a:pt x="2612" y="886"/>
                  <a:pt x="2608" y="884"/>
                </a:cubicBezTo>
                <a:cubicBezTo>
                  <a:pt x="2605" y="882"/>
                  <a:pt x="2603" y="883"/>
                  <a:pt x="2603" y="883"/>
                </a:cubicBezTo>
                <a:cubicBezTo>
                  <a:pt x="2603" y="883"/>
                  <a:pt x="2604" y="870"/>
                  <a:pt x="2608" y="870"/>
                </a:cubicBezTo>
                <a:cubicBezTo>
                  <a:pt x="2611" y="870"/>
                  <a:pt x="2617" y="872"/>
                  <a:pt x="2620" y="871"/>
                </a:cubicBezTo>
                <a:cubicBezTo>
                  <a:pt x="2623" y="871"/>
                  <a:pt x="2621" y="868"/>
                  <a:pt x="2623" y="869"/>
                </a:cubicBezTo>
                <a:cubicBezTo>
                  <a:pt x="2626" y="869"/>
                  <a:pt x="2637" y="874"/>
                  <a:pt x="2639" y="875"/>
                </a:cubicBezTo>
                <a:cubicBezTo>
                  <a:pt x="2641" y="875"/>
                  <a:pt x="2642" y="873"/>
                  <a:pt x="2643" y="872"/>
                </a:cubicBezTo>
                <a:cubicBezTo>
                  <a:pt x="2645" y="871"/>
                  <a:pt x="2647" y="872"/>
                  <a:pt x="2649" y="871"/>
                </a:cubicBezTo>
                <a:cubicBezTo>
                  <a:pt x="2651" y="870"/>
                  <a:pt x="2649" y="869"/>
                  <a:pt x="2651" y="867"/>
                </a:cubicBezTo>
                <a:cubicBezTo>
                  <a:pt x="2652" y="865"/>
                  <a:pt x="2657" y="863"/>
                  <a:pt x="2657" y="863"/>
                </a:cubicBezTo>
                <a:cubicBezTo>
                  <a:pt x="2655" y="859"/>
                  <a:pt x="2655" y="859"/>
                  <a:pt x="2655" y="859"/>
                </a:cubicBezTo>
                <a:cubicBezTo>
                  <a:pt x="2644" y="864"/>
                  <a:pt x="2644" y="864"/>
                  <a:pt x="2644" y="864"/>
                </a:cubicBezTo>
                <a:cubicBezTo>
                  <a:pt x="2644" y="864"/>
                  <a:pt x="2647" y="866"/>
                  <a:pt x="2644" y="867"/>
                </a:cubicBezTo>
                <a:cubicBezTo>
                  <a:pt x="2640" y="867"/>
                  <a:pt x="2638" y="865"/>
                  <a:pt x="2636" y="865"/>
                </a:cubicBezTo>
                <a:cubicBezTo>
                  <a:pt x="2634" y="865"/>
                  <a:pt x="2631" y="868"/>
                  <a:pt x="2629" y="867"/>
                </a:cubicBezTo>
                <a:cubicBezTo>
                  <a:pt x="2627" y="867"/>
                  <a:pt x="2621" y="864"/>
                  <a:pt x="2620" y="864"/>
                </a:cubicBezTo>
                <a:cubicBezTo>
                  <a:pt x="2619" y="864"/>
                  <a:pt x="2615" y="864"/>
                  <a:pt x="2615" y="864"/>
                </a:cubicBezTo>
                <a:cubicBezTo>
                  <a:pt x="2617" y="862"/>
                  <a:pt x="2617" y="862"/>
                  <a:pt x="2617" y="862"/>
                </a:cubicBezTo>
                <a:cubicBezTo>
                  <a:pt x="2617" y="862"/>
                  <a:pt x="2611" y="860"/>
                  <a:pt x="2611" y="861"/>
                </a:cubicBezTo>
                <a:cubicBezTo>
                  <a:pt x="2610" y="862"/>
                  <a:pt x="2611" y="865"/>
                  <a:pt x="2608" y="867"/>
                </a:cubicBezTo>
                <a:cubicBezTo>
                  <a:pt x="2606" y="868"/>
                  <a:pt x="2601" y="868"/>
                  <a:pt x="2601" y="869"/>
                </a:cubicBezTo>
                <a:cubicBezTo>
                  <a:pt x="2601" y="870"/>
                  <a:pt x="2601" y="873"/>
                  <a:pt x="2601" y="873"/>
                </a:cubicBezTo>
                <a:cubicBezTo>
                  <a:pt x="2598" y="874"/>
                  <a:pt x="2598" y="874"/>
                  <a:pt x="2598" y="874"/>
                </a:cubicBezTo>
                <a:cubicBezTo>
                  <a:pt x="2600" y="883"/>
                  <a:pt x="2600" y="883"/>
                  <a:pt x="2600" y="883"/>
                </a:cubicBezTo>
                <a:cubicBezTo>
                  <a:pt x="2598" y="883"/>
                  <a:pt x="2598" y="883"/>
                  <a:pt x="2598" y="883"/>
                </a:cubicBezTo>
                <a:cubicBezTo>
                  <a:pt x="2598" y="883"/>
                  <a:pt x="2595" y="888"/>
                  <a:pt x="2594" y="890"/>
                </a:cubicBezTo>
                <a:cubicBezTo>
                  <a:pt x="2594" y="893"/>
                  <a:pt x="2598" y="897"/>
                  <a:pt x="2596" y="899"/>
                </a:cubicBezTo>
                <a:cubicBezTo>
                  <a:pt x="2594" y="900"/>
                  <a:pt x="2589" y="902"/>
                  <a:pt x="2589" y="904"/>
                </a:cubicBezTo>
                <a:cubicBezTo>
                  <a:pt x="2589" y="907"/>
                  <a:pt x="2591" y="910"/>
                  <a:pt x="2591" y="910"/>
                </a:cubicBezTo>
                <a:cubicBezTo>
                  <a:pt x="2591" y="910"/>
                  <a:pt x="2588" y="913"/>
                  <a:pt x="2590" y="915"/>
                </a:cubicBezTo>
                <a:cubicBezTo>
                  <a:pt x="2592" y="916"/>
                  <a:pt x="2596" y="913"/>
                  <a:pt x="2597" y="915"/>
                </a:cubicBezTo>
                <a:cubicBezTo>
                  <a:pt x="2598" y="918"/>
                  <a:pt x="2596" y="920"/>
                  <a:pt x="2596" y="920"/>
                </a:cubicBezTo>
                <a:cubicBezTo>
                  <a:pt x="2598" y="923"/>
                  <a:pt x="2598" y="923"/>
                  <a:pt x="2598" y="923"/>
                </a:cubicBezTo>
                <a:cubicBezTo>
                  <a:pt x="2597" y="932"/>
                  <a:pt x="2597" y="932"/>
                  <a:pt x="2597" y="932"/>
                </a:cubicBezTo>
                <a:cubicBezTo>
                  <a:pt x="2597" y="932"/>
                  <a:pt x="2592" y="935"/>
                  <a:pt x="2594" y="940"/>
                </a:cubicBezTo>
                <a:cubicBezTo>
                  <a:pt x="2597" y="945"/>
                  <a:pt x="2600" y="945"/>
                  <a:pt x="2604" y="941"/>
                </a:cubicBezTo>
                <a:cubicBezTo>
                  <a:pt x="2607" y="938"/>
                  <a:pt x="2603" y="931"/>
                  <a:pt x="2603" y="931"/>
                </a:cubicBezTo>
                <a:cubicBezTo>
                  <a:pt x="2603" y="931"/>
                  <a:pt x="2608" y="928"/>
                  <a:pt x="2608" y="924"/>
                </a:cubicBezTo>
                <a:cubicBezTo>
                  <a:pt x="2607" y="919"/>
                  <a:pt x="2609" y="915"/>
                  <a:pt x="2608" y="913"/>
                </a:cubicBezTo>
                <a:cubicBezTo>
                  <a:pt x="2606" y="910"/>
                  <a:pt x="2605" y="905"/>
                  <a:pt x="2606" y="904"/>
                </a:cubicBezTo>
                <a:cubicBezTo>
                  <a:pt x="2606" y="903"/>
                  <a:pt x="2607" y="897"/>
                  <a:pt x="2609" y="901"/>
                </a:cubicBezTo>
                <a:cubicBezTo>
                  <a:pt x="2612" y="904"/>
                  <a:pt x="2612" y="911"/>
                  <a:pt x="2612" y="911"/>
                </a:cubicBezTo>
                <a:cubicBezTo>
                  <a:pt x="2616" y="916"/>
                  <a:pt x="2616" y="916"/>
                  <a:pt x="2616" y="916"/>
                </a:cubicBezTo>
                <a:cubicBezTo>
                  <a:pt x="2616" y="924"/>
                  <a:pt x="2616" y="924"/>
                  <a:pt x="2616" y="924"/>
                </a:cubicBezTo>
                <a:cubicBezTo>
                  <a:pt x="2619" y="928"/>
                  <a:pt x="2619" y="928"/>
                  <a:pt x="2619" y="928"/>
                </a:cubicBezTo>
                <a:cubicBezTo>
                  <a:pt x="2620" y="933"/>
                  <a:pt x="2620" y="933"/>
                  <a:pt x="2620" y="933"/>
                </a:cubicBezTo>
                <a:cubicBezTo>
                  <a:pt x="2621" y="944"/>
                  <a:pt x="2621" y="944"/>
                  <a:pt x="2621" y="944"/>
                </a:cubicBezTo>
                <a:cubicBezTo>
                  <a:pt x="2624" y="942"/>
                  <a:pt x="2624" y="942"/>
                  <a:pt x="2624" y="942"/>
                </a:cubicBezTo>
                <a:cubicBezTo>
                  <a:pt x="2629" y="943"/>
                  <a:pt x="2629" y="943"/>
                  <a:pt x="2629" y="943"/>
                </a:cubicBezTo>
                <a:cubicBezTo>
                  <a:pt x="2629" y="943"/>
                  <a:pt x="2630" y="940"/>
                  <a:pt x="2629" y="937"/>
                </a:cubicBezTo>
                <a:cubicBezTo>
                  <a:pt x="2629" y="934"/>
                  <a:pt x="2631" y="933"/>
                  <a:pt x="2631" y="933"/>
                </a:cubicBezTo>
                <a:cubicBezTo>
                  <a:pt x="2632" y="936"/>
                  <a:pt x="2632" y="936"/>
                  <a:pt x="2632" y="936"/>
                </a:cubicBezTo>
                <a:cubicBezTo>
                  <a:pt x="2632" y="936"/>
                  <a:pt x="2635" y="936"/>
                  <a:pt x="2636" y="933"/>
                </a:cubicBezTo>
                <a:close/>
                <a:moveTo>
                  <a:pt x="2633" y="894"/>
                </a:moveTo>
                <a:cubicBezTo>
                  <a:pt x="2633" y="897"/>
                  <a:pt x="2633" y="897"/>
                  <a:pt x="2633" y="897"/>
                </a:cubicBezTo>
                <a:cubicBezTo>
                  <a:pt x="2633" y="897"/>
                  <a:pt x="2636" y="899"/>
                  <a:pt x="2637" y="896"/>
                </a:cubicBezTo>
                <a:cubicBezTo>
                  <a:pt x="2639" y="892"/>
                  <a:pt x="2633" y="894"/>
                  <a:pt x="2633" y="894"/>
                </a:cubicBezTo>
                <a:close/>
                <a:moveTo>
                  <a:pt x="2738" y="1322"/>
                </a:moveTo>
                <a:cubicBezTo>
                  <a:pt x="2737" y="1328"/>
                  <a:pt x="2737" y="1328"/>
                  <a:pt x="2737" y="1328"/>
                </a:cubicBezTo>
                <a:cubicBezTo>
                  <a:pt x="2744" y="1321"/>
                  <a:pt x="2744" y="1321"/>
                  <a:pt x="2744" y="1321"/>
                </a:cubicBezTo>
                <a:cubicBezTo>
                  <a:pt x="2738" y="1322"/>
                  <a:pt x="2738" y="1322"/>
                  <a:pt x="2738" y="1322"/>
                </a:cubicBezTo>
                <a:cubicBezTo>
                  <a:pt x="2738" y="1322"/>
                  <a:pt x="2738" y="1322"/>
                  <a:pt x="2738" y="1322"/>
                </a:cubicBezTo>
                <a:close/>
                <a:moveTo>
                  <a:pt x="2453" y="876"/>
                </a:moveTo>
                <a:cubicBezTo>
                  <a:pt x="2450" y="873"/>
                  <a:pt x="2450" y="873"/>
                  <a:pt x="2450" y="873"/>
                </a:cubicBezTo>
                <a:cubicBezTo>
                  <a:pt x="2449" y="878"/>
                  <a:pt x="2449" y="878"/>
                  <a:pt x="2449" y="878"/>
                </a:cubicBezTo>
                <a:cubicBezTo>
                  <a:pt x="2453" y="880"/>
                  <a:pt x="2453" y="880"/>
                  <a:pt x="2453" y="880"/>
                </a:cubicBezTo>
                <a:cubicBezTo>
                  <a:pt x="2453" y="876"/>
                  <a:pt x="2453" y="876"/>
                  <a:pt x="2453" y="876"/>
                </a:cubicBezTo>
                <a:cubicBezTo>
                  <a:pt x="2453" y="876"/>
                  <a:pt x="2453" y="876"/>
                  <a:pt x="2453" y="876"/>
                </a:cubicBezTo>
                <a:close/>
                <a:moveTo>
                  <a:pt x="2451" y="865"/>
                </a:moveTo>
                <a:cubicBezTo>
                  <a:pt x="2450" y="863"/>
                  <a:pt x="2447" y="864"/>
                  <a:pt x="2449" y="867"/>
                </a:cubicBezTo>
                <a:cubicBezTo>
                  <a:pt x="2451" y="871"/>
                  <a:pt x="2452" y="868"/>
                  <a:pt x="2451" y="865"/>
                </a:cubicBezTo>
                <a:close/>
                <a:moveTo>
                  <a:pt x="2420" y="857"/>
                </a:moveTo>
                <a:cubicBezTo>
                  <a:pt x="2420" y="860"/>
                  <a:pt x="2426" y="857"/>
                  <a:pt x="2423" y="855"/>
                </a:cubicBezTo>
                <a:cubicBezTo>
                  <a:pt x="2421" y="853"/>
                  <a:pt x="2418" y="854"/>
                  <a:pt x="2420" y="857"/>
                </a:cubicBezTo>
                <a:close/>
                <a:moveTo>
                  <a:pt x="2362" y="845"/>
                </a:moveTo>
                <a:cubicBezTo>
                  <a:pt x="2361" y="846"/>
                  <a:pt x="2361" y="849"/>
                  <a:pt x="2363" y="849"/>
                </a:cubicBezTo>
                <a:cubicBezTo>
                  <a:pt x="2366" y="850"/>
                  <a:pt x="2366" y="853"/>
                  <a:pt x="2369" y="851"/>
                </a:cubicBezTo>
                <a:cubicBezTo>
                  <a:pt x="2370" y="850"/>
                  <a:pt x="2363" y="844"/>
                  <a:pt x="2362" y="845"/>
                </a:cubicBezTo>
                <a:close/>
                <a:moveTo>
                  <a:pt x="2712" y="879"/>
                </a:moveTo>
                <a:cubicBezTo>
                  <a:pt x="2708" y="878"/>
                  <a:pt x="2706" y="879"/>
                  <a:pt x="2706" y="879"/>
                </a:cubicBezTo>
                <a:cubicBezTo>
                  <a:pt x="2707" y="883"/>
                  <a:pt x="2707" y="883"/>
                  <a:pt x="2707" y="883"/>
                </a:cubicBezTo>
                <a:cubicBezTo>
                  <a:pt x="2709" y="883"/>
                  <a:pt x="2715" y="882"/>
                  <a:pt x="2715" y="882"/>
                </a:cubicBezTo>
                <a:cubicBezTo>
                  <a:pt x="2715" y="882"/>
                  <a:pt x="2716" y="879"/>
                  <a:pt x="2712" y="879"/>
                </a:cubicBezTo>
                <a:close/>
                <a:moveTo>
                  <a:pt x="2451" y="889"/>
                </a:moveTo>
                <a:cubicBezTo>
                  <a:pt x="2450" y="882"/>
                  <a:pt x="2450" y="882"/>
                  <a:pt x="2450" y="882"/>
                </a:cubicBezTo>
                <a:cubicBezTo>
                  <a:pt x="2447" y="885"/>
                  <a:pt x="2447" y="885"/>
                  <a:pt x="2447" y="885"/>
                </a:cubicBezTo>
                <a:cubicBezTo>
                  <a:pt x="2451" y="889"/>
                  <a:pt x="2451" y="889"/>
                  <a:pt x="2451" y="889"/>
                </a:cubicBezTo>
                <a:cubicBezTo>
                  <a:pt x="2451" y="889"/>
                  <a:pt x="2451" y="889"/>
                  <a:pt x="2451" y="889"/>
                </a:cubicBezTo>
                <a:close/>
                <a:moveTo>
                  <a:pt x="2597" y="989"/>
                </a:moveTo>
                <a:cubicBezTo>
                  <a:pt x="2600" y="989"/>
                  <a:pt x="2598" y="991"/>
                  <a:pt x="2600" y="993"/>
                </a:cubicBezTo>
                <a:cubicBezTo>
                  <a:pt x="2602" y="995"/>
                  <a:pt x="2607" y="994"/>
                  <a:pt x="2607" y="994"/>
                </a:cubicBezTo>
                <a:cubicBezTo>
                  <a:pt x="2607" y="994"/>
                  <a:pt x="2606" y="990"/>
                  <a:pt x="2603" y="986"/>
                </a:cubicBezTo>
                <a:cubicBezTo>
                  <a:pt x="2600" y="982"/>
                  <a:pt x="2595" y="985"/>
                  <a:pt x="2595" y="985"/>
                </a:cubicBezTo>
                <a:cubicBezTo>
                  <a:pt x="2590" y="984"/>
                  <a:pt x="2590" y="984"/>
                  <a:pt x="2590" y="984"/>
                </a:cubicBezTo>
                <a:cubicBezTo>
                  <a:pt x="2589" y="985"/>
                  <a:pt x="2589" y="985"/>
                  <a:pt x="2591" y="988"/>
                </a:cubicBezTo>
                <a:cubicBezTo>
                  <a:pt x="2593" y="992"/>
                  <a:pt x="2595" y="989"/>
                  <a:pt x="2597" y="989"/>
                </a:cubicBezTo>
                <a:close/>
                <a:moveTo>
                  <a:pt x="2481" y="906"/>
                </a:moveTo>
                <a:cubicBezTo>
                  <a:pt x="2477" y="907"/>
                  <a:pt x="2478" y="911"/>
                  <a:pt x="2479" y="914"/>
                </a:cubicBezTo>
                <a:cubicBezTo>
                  <a:pt x="2483" y="913"/>
                  <a:pt x="2483" y="913"/>
                  <a:pt x="2483" y="913"/>
                </a:cubicBezTo>
                <a:cubicBezTo>
                  <a:pt x="2485" y="916"/>
                  <a:pt x="2485" y="916"/>
                  <a:pt x="2485" y="916"/>
                </a:cubicBezTo>
                <a:cubicBezTo>
                  <a:pt x="2487" y="912"/>
                  <a:pt x="2487" y="912"/>
                  <a:pt x="2487" y="912"/>
                </a:cubicBezTo>
                <a:cubicBezTo>
                  <a:pt x="2487" y="912"/>
                  <a:pt x="2485" y="906"/>
                  <a:pt x="2481" y="906"/>
                </a:cubicBezTo>
                <a:close/>
                <a:moveTo>
                  <a:pt x="2455" y="901"/>
                </a:moveTo>
                <a:cubicBezTo>
                  <a:pt x="2461" y="900"/>
                  <a:pt x="2461" y="900"/>
                  <a:pt x="2461" y="900"/>
                </a:cubicBezTo>
                <a:cubicBezTo>
                  <a:pt x="2461" y="900"/>
                  <a:pt x="2462" y="907"/>
                  <a:pt x="2464" y="909"/>
                </a:cubicBezTo>
                <a:cubicBezTo>
                  <a:pt x="2466" y="912"/>
                  <a:pt x="2472" y="912"/>
                  <a:pt x="2472" y="912"/>
                </a:cubicBezTo>
                <a:cubicBezTo>
                  <a:pt x="2471" y="906"/>
                  <a:pt x="2471" y="906"/>
                  <a:pt x="2471" y="906"/>
                </a:cubicBezTo>
                <a:cubicBezTo>
                  <a:pt x="2469" y="904"/>
                  <a:pt x="2469" y="904"/>
                  <a:pt x="2469" y="904"/>
                </a:cubicBezTo>
                <a:cubicBezTo>
                  <a:pt x="2469" y="900"/>
                  <a:pt x="2469" y="900"/>
                  <a:pt x="2469" y="900"/>
                </a:cubicBezTo>
                <a:cubicBezTo>
                  <a:pt x="2469" y="900"/>
                  <a:pt x="2466" y="895"/>
                  <a:pt x="2461" y="893"/>
                </a:cubicBezTo>
                <a:cubicBezTo>
                  <a:pt x="2456" y="892"/>
                  <a:pt x="2457" y="897"/>
                  <a:pt x="2457" y="897"/>
                </a:cubicBezTo>
                <a:cubicBezTo>
                  <a:pt x="2457" y="897"/>
                  <a:pt x="2454" y="897"/>
                  <a:pt x="2455" y="901"/>
                </a:cubicBezTo>
                <a:close/>
                <a:moveTo>
                  <a:pt x="2662" y="776"/>
                </a:moveTo>
                <a:cubicBezTo>
                  <a:pt x="2660" y="775"/>
                  <a:pt x="2654" y="768"/>
                  <a:pt x="2652" y="770"/>
                </a:cubicBezTo>
                <a:cubicBezTo>
                  <a:pt x="2651" y="771"/>
                  <a:pt x="2657" y="776"/>
                  <a:pt x="2656" y="777"/>
                </a:cubicBezTo>
                <a:cubicBezTo>
                  <a:pt x="2655" y="777"/>
                  <a:pt x="2648" y="778"/>
                  <a:pt x="2648" y="778"/>
                </a:cubicBezTo>
                <a:cubicBezTo>
                  <a:pt x="2648" y="782"/>
                  <a:pt x="2648" y="782"/>
                  <a:pt x="2648" y="782"/>
                </a:cubicBezTo>
                <a:cubicBezTo>
                  <a:pt x="2645" y="782"/>
                  <a:pt x="2645" y="782"/>
                  <a:pt x="2645" y="782"/>
                </a:cubicBezTo>
                <a:cubicBezTo>
                  <a:pt x="2644" y="785"/>
                  <a:pt x="2644" y="785"/>
                  <a:pt x="2644" y="785"/>
                </a:cubicBezTo>
                <a:cubicBezTo>
                  <a:pt x="2641" y="787"/>
                  <a:pt x="2641" y="787"/>
                  <a:pt x="2641" y="787"/>
                </a:cubicBezTo>
                <a:cubicBezTo>
                  <a:pt x="2641" y="787"/>
                  <a:pt x="2636" y="784"/>
                  <a:pt x="2634" y="786"/>
                </a:cubicBezTo>
                <a:cubicBezTo>
                  <a:pt x="2632" y="787"/>
                  <a:pt x="2629" y="793"/>
                  <a:pt x="2629" y="793"/>
                </a:cubicBezTo>
                <a:cubicBezTo>
                  <a:pt x="2629" y="793"/>
                  <a:pt x="2627" y="789"/>
                  <a:pt x="2626" y="791"/>
                </a:cubicBezTo>
                <a:cubicBezTo>
                  <a:pt x="2625" y="793"/>
                  <a:pt x="2622" y="798"/>
                  <a:pt x="2622" y="798"/>
                </a:cubicBezTo>
                <a:cubicBezTo>
                  <a:pt x="2625" y="801"/>
                  <a:pt x="2625" y="801"/>
                  <a:pt x="2625" y="801"/>
                </a:cubicBezTo>
                <a:cubicBezTo>
                  <a:pt x="2628" y="798"/>
                  <a:pt x="2628" y="798"/>
                  <a:pt x="2628" y="798"/>
                </a:cubicBezTo>
                <a:cubicBezTo>
                  <a:pt x="2630" y="801"/>
                  <a:pt x="2630" y="801"/>
                  <a:pt x="2630" y="801"/>
                </a:cubicBezTo>
                <a:cubicBezTo>
                  <a:pt x="2630" y="801"/>
                  <a:pt x="2635" y="797"/>
                  <a:pt x="2637" y="797"/>
                </a:cubicBezTo>
                <a:cubicBezTo>
                  <a:pt x="2638" y="797"/>
                  <a:pt x="2643" y="801"/>
                  <a:pt x="2643" y="801"/>
                </a:cubicBezTo>
                <a:cubicBezTo>
                  <a:pt x="2643" y="801"/>
                  <a:pt x="2641" y="802"/>
                  <a:pt x="2641" y="804"/>
                </a:cubicBezTo>
                <a:cubicBezTo>
                  <a:pt x="2641" y="806"/>
                  <a:pt x="2644" y="813"/>
                  <a:pt x="2646" y="814"/>
                </a:cubicBezTo>
                <a:cubicBezTo>
                  <a:pt x="2648" y="815"/>
                  <a:pt x="2653" y="816"/>
                  <a:pt x="2653" y="816"/>
                </a:cubicBezTo>
                <a:cubicBezTo>
                  <a:pt x="2656" y="813"/>
                  <a:pt x="2656" y="813"/>
                  <a:pt x="2656" y="813"/>
                </a:cubicBezTo>
                <a:cubicBezTo>
                  <a:pt x="2656" y="817"/>
                  <a:pt x="2656" y="817"/>
                  <a:pt x="2656" y="817"/>
                </a:cubicBezTo>
                <a:cubicBezTo>
                  <a:pt x="2659" y="817"/>
                  <a:pt x="2659" y="817"/>
                  <a:pt x="2659" y="817"/>
                </a:cubicBezTo>
                <a:cubicBezTo>
                  <a:pt x="2660" y="812"/>
                  <a:pt x="2660" y="812"/>
                  <a:pt x="2660" y="812"/>
                </a:cubicBezTo>
                <a:cubicBezTo>
                  <a:pt x="2660" y="812"/>
                  <a:pt x="2655" y="807"/>
                  <a:pt x="2656" y="804"/>
                </a:cubicBezTo>
                <a:cubicBezTo>
                  <a:pt x="2657" y="802"/>
                  <a:pt x="2659" y="801"/>
                  <a:pt x="2659" y="801"/>
                </a:cubicBezTo>
                <a:cubicBezTo>
                  <a:pt x="2662" y="808"/>
                  <a:pt x="2662" y="808"/>
                  <a:pt x="2662" y="808"/>
                </a:cubicBezTo>
                <a:cubicBezTo>
                  <a:pt x="2662" y="808"/>
                  <a:pt x="2666" y="803"/>
                  <a:pt x="2666" y="799"/>
                </a:cubicBezTo>
                <a:cubicBezTo>
                  <a:pt x="2666" y="796"/>
                  <a:pt x="2664" y="792"/>
                  <a:pt x="2664" y="792"/>
                </a:cubicBezTo>
                <a:cubicBezTo>
                  <a:pt x="2664" y="784"/>
                  <a:pt x="2664" y="784"/>
                  <a:pt x="2664" y="784"/>
                </a:cubicBezTo>
                <a:cubicBezTo>
                  <a:pt x="2664" y="784"/>
                  <a:pt x="2664" y="777"/>
                  <a:pt x="2662" y="776"/>
                </a:cubicBezTo>
                <a:close/>
                <a:moveTo>
                  <a:pt x="2653" y="900"/>
                </a:moveTo>
                <a:cubicBezTo>
                  <a:pt x="2664" y="898"/>
                  <a:pt x="2664" y="898"/>
                  <a:pt x="2664" y="898"/>
                </a:cubicBezTo>
                <a:cubicBezTo>
                  <a:pt x="2653" y="897"/>
                  <a:pt x="2653" y="897"/>
                  <a:pt x="2653" y="897"/>
                </a:cubicBezTo>
                <a:cubicBezTo>
                  <a:pt x="2653" y="897"/>
                  <a:pt x="2649" y="895"/>
                  <a:pt x="2647" y="895"/>
                </a:cubicBezTo>
                <a:cubicBezTo>
                  <a:pt x="2646" y="896"/>
                  <a:pt x="2645" y="898"/>
                  <a:pt x="2645" y="898"/>
                </a:cubicBezTo>
                <a:cubicBezTo>
                  <a:pt x="2647" y="901"/>
                  <a:pt x="2653" y="900"/>
                  <a:pt x="2653" y="900"/>
                </a:cubicBezTo>
                <a:close/>
                <a:moveTo>
                  <a:pt x="2648" y="972"/>
                </a:moveTo>
                <a:cubicBezTo>
                  <a:pt x="2648" y="968"/>
                  <a:pt x="2648" y="968"/>
                  <a:pt x="2648" y="968"/>
                </a:cubicBezTo>
                <a:cubicBezTo>
                  <a:pt x="2643" y="971"/>
                  <a:pt x="2643" y="971"/>
                  <a:pt x="2643" y="971"/>
                </a:cubicBezTo>
                <a:cubicBezTo>
                  <a:pt x="2648" y="972"/>
                  <a:pt x="2648" y="972"/>
                  <a:pt x="2648" y="972"/>
                </a:cubicBezTo>
                <a:cubicBezTo>
                  <a:pt x="2648" y="972"/>
                  <a:pt x="2648" y="972"/>
                  <a:pt x="2648" y="972"/>
                </a:cubicBezTo>
                <a:close/>
                <a:moveTo>
                  <a:pt x="2658" y="963"/>
                </a:moveTo>
                <a:cubicBezTo>
                  <a:pt x="2655" y="968"/>
                  <a:pt x="2655" y="968"/>
                  <a:pt x="2655" y="968"/>
                </a:cubicBezTo>
                <a:cubicBezTo>
                  <a:pt x="2666" y="965"/>
                  <a:pt x="2666" y="965"/>
                  <a:pt x="2666" y="965"/>
                </a:cubicBezTo>
                <a:cubicBezTo>
                  <a:pt x="2658" y="963"/>
                  <a:pt x="2658" y="963"/>
                  <a:pt x="2658" y="963"/>
                </a:cubicBezTo>
                <a:cubicBezTo>
                  <a:pt x="2658" y="963"/>
                  <a:pt x="2658" y="963"/>
                  <a:pt x="2658" y="963"/>
                </a:cubicBezTo>
                <a:close/>
                <a:moveTo>
                  <a:pt x="2671" y="826"/>
                </a:moveTo>
                <a:cubicBezTo>
                  <a:pt x="2669" y="826"/>
                  <a:pt x="2669" y="826"/>
                  <a:pt x="2669" y="826"/>
                </a:cubicBezTo>
                <a:cubicBezTo>
                  <a:pt x="2668" y="830"/>
                  <a:pt x="2668" y="830"/>
                  <a:pt x="2668" y="830"/>
                </a:cubicBezTo>
                <a:cubicBezTo>
                  <a:pt x="2669" y="834"/>
                  <a:pt x="2669" y="834"/>
                  <a:pt x="2669" y="834"/>
                </a:cubicBezTo>
                <a:cubicBezTo>
                  <a:pt x="2671" y="832"/>
                  <a:pt x="2671" y="832"/>
                  <a:pt x="2671" y="832"/>
                </a:cubicBezTo>
                <a:cubicBezTo>
                  <a:pt x="2671" y="826"/>
                  <a:pt x="2671" y="826"/>
                  <a:pt x="2671" y="826"/>
                </a:cubicBezTo>
                <a:cubicBezTo>
                  <a:pt x="2671" y="826"/>
                  <a:pt x="2671" y="826"/>
                  <a:pt x="2671" y="826"/>
                </a:cubicBezTo>
                <a:close/>
                <a:moveTo>
                  <a:pt x="2618" y="758"/>
                </a:moveTo>
                <a:cubicBezTo>
                  <a:pt x="2619" y="760"/>
                  <a:pt x="2621" y="762"/>
                  <a:pt x="2621" y="762"/>
                </a:cubicBezTo>
                <a:cubicBezTo>
                  <a:pt x="2621" y="762"/>
                  <a:pt x="2624" y="758"/>
                  <a:pt x="2625" y="759"/>
                </a:cubicBezTo>
                <a:cubicBezTo>
                  <a:pt x="2626" y="760"/>
                  <a:pt x="2626" y="764"/>
                  <a:pt x="2626" y="764"/>
                </a:cubicBezTo>
                <a:cubicBezTo>
                  <a:pt x="2628" y="766"/>
                  <a:pt x="2628" y="766"/>
                  <a:pt x="2628" y="766"/>
                </a:cubicBezTo>
                <a:cubicBezTo>
                  <a:pt x="2628" y="766"/>
                  <a:pt x="2623" y="773"/>
                  <a:pt x="2623" y="774"/>
                </a:cubicBezTo>
                <a:cubicBezTo>
                  <a:pt x="2623" y="775"/>
                  <a:pt x="2623" y="780"/>
                  <a:pt x="2627" y="779"/>
                </a:cubicBezTo>
                <a:cubicBezTo>
                  <a:pt x="2630" y="778"/>
                  <a:pt x="2635" y="777"/>
                  <a:pt x="2633" y="774"/>
                </a:cubicBezTo>
                <a:cubicBezTo>
                  <a:pt x="2631" y="771"/>
                  <a:pt x="2631" y="768"/>
                  <a:pt x="2632" y="764"/>
                </a:cubicBezTo>
                <a:cubicBezTo>
                  <a:pt x="2634" y="759"/>
                  <a:pt x="2633" y="755"/>
                  <a:pt x="2631" y="757"/>
                </a:cubicBezTo>
                <a:cubicBezTo>
                  <a:pt x="2630" y="758"/>
                  <a:pt x="2627" y="760"/>
                  <a:pt x="2627" y="758"/>
                </a:cubicBezTo>
                <a:cubicBezTo>
                  <a:pt x="2627" y="757"/>
                  <a:pt x="2631" y="750"/>
                  <a:pt x="2629" y="749"/>
                </a:cubicBezTo>
                <a:cubicBezTo>
                  <a:pt x="2626" y="749"/>
                  <a:pt x="2622" y="746"/>
                  <a:pt x="2622" y="746"/>
                </a:cubicBezTo>
                <a:cubicBezTo>
                  <a:pt x="2622" y="746"/>
                  <a:pt x="2617" y="745"/>
                  <a:pt x="2617" y="746"/>
                </a:cubicBezTo>
                <a:cubicBezTo>
                  <a:pt x="2617" y="748"/>
                  <a:pt x="2620" y="750"/>
                  <a:pt x="2620" y="750"/>
                </a:cubicBezTo>
                <a:cubicBezTo>
                  <a:pt x="2620" y="750"/>
                  <a:pt x="2617" y="755"/>
                  <a:pt x="2618" y="758"/>
                </a:cubicBezTo>
                <a:close/>
                <a:moveTo>
                  <a:pt x="2624" y="809"/>
                </a:moveTo>
                <a:cubicBezTo>
                  <a:pt x="2621" y="807"/>
                  <a:pt x="2621" y="807"/>
                  <a:pt x="2621" y="807"/>
                </a:cubicBezTo>
                <a:cubicBezTo>
                  <a:pt x="2618" y="810"/>
                  <a:pt x="2618" y="810"/>
                  <a:pt x="2618" y="810"/>
                </a:cubicBezTo>
                <a:cubicBezTo>
                  <a:pt x="2623" y="814"/>
                  <a:pt x="2623" y="814"/>
                  <a:pt x="2623" y="814"/>
                </a:cubicBezTo>
                <a:cubicBezTo>
                  <a:pt x="2624" y="809"/>
                  <a:pt x="2624" y="809"/>
                  <a:pt x="2624" y="809"/>
                </a:cubicBezTo>
                <a:cubicBezTo>
                  <a:pt x="2624" y="809"/>
                  <a:pt x="2624" y="809"/>
                  <a:pt x="2624" y="809"/>
                </a:cubicBezTo>
                <a:close/>
                <a:moveTo>
                  <a:pt x="2651" y="759"/>
                </a:moveTo>
                <a:cubicBezTo>
                  <a:pt x="2647" y="758"/>
                  <a:pt x="2647" y="758"/>
                  <a:pt x="2647" y="758"/>
                </a:cubicBezTo>
                <a:cubicBezTo>
                  <a:pt x="2647" y="758"/>
                  <a:pt x="2646" y="755"/>
                  <a:pt x="2645" y="754"/>
                </a:cubicBezTo>
                <a:cubicBezTo>
                  <a:pt x="2644" y="752"/>
                  <a:pt x="2639" y="753"/>
                  <a:pt x="2639" y="753"/>
                </a:cubicBezTo>
                <a:cubicBezTo>
                  <a:pt x="2640" y="759"/>
                  <a:pt x="2640" y="759"/>
                  <a:pt x="2640" y="759"/>
                </a:cubicBezTo>
                <a:cubicBezTo>
                  <a:pt x="2643" y="758"/>
                  <a:pt x="2643" y="758"/>
                  <a:pt x="2643" y="758"/>
                </a:cubicBezTo>
                <a:cubicBezTo>
                  <a:pt x="2644" y="761"/>
                  <a:pt x="2644" y="761"/>
                  <a:pt x="2644" y="761"/>
                </a:cubicBezTo>
                <a:cubicBezTo>
                  <a:pt x="2651" y="767"/>
                  <a:pt x="2651" y="767"/>
                  <a:pt x="2651" y="767"/>
                </a:cubicBezTo>
                <a:cubicBezTo>
                  <a:pt x="2651" y="759"/>
                  <a:pt x="2651" y="759"/>
                  <a:pt x="2651" y="759"/>
                </a:cubicBezTo>
                <a:cubicBezTo>
                  <a:pt x="2651" y="759"/>
                  <a:pt x="2651" y="759"/>
                  <a:pt x="2651" y="759"/>
                </a:cubicBezTo>
                <a:close/>
                <a:moveTo>
                  <a:pt x="2665" y="912"/>
                </a:moveTo>
                <a:cubicBezTo>
                  <a:pt x="2665" y="912"/>
                  <a:pt x="2663" y="916"/>
                  <a:pt x="2666" y="918"/>
                </a:cubicBezTo>
                <a:cubicBezTo>
                  <a:pt x="2669" y="920"/>
                  <a:pt x="2673" y="920"/>
                  <a:pt x="2673" y="920"/>
                </a:cubicBezTo>
                <a:cubicBezTo>
                  <a:pt x="2675" y="917"/>
                  <a:pt x="2672" y="912"/>
                  <a:pt x="2672" y="912"/>
                </a:cubicBezTo>
                <a:cubicBezTo>
                  <a:pt x="2670" y="912"/>
                  <a:pt x="2670" y="912"/>
                  <a:pt x="2670" y="912"/>
                </a:cubicBezTo>
                <a:cubicBezTo>
                  <a:pt x="2668" y="910"/>
                  <a:pt x="2668" y="910"/>
                  <a:pt x="2668" y="910"/>
                </a:cubicBezTo>
                <a:cubicBezTo>
                  <a:pt x="2665" y="912"/>
                  <a:pt x="2665" y="912"/>
                  <a:pt x="2665" y="912"/>
                </a:cubicBezTo>
                <a:cubicBezTo>
                  <a:pt x="2665" y="912"/>
                  <a:pt x="2665" y="912"/>
                  <a:pt x="2665" y="912"/>
                </a:cubicBezTo>
                <a:close/>
                <a:moveTo>
                  <a:pt x="2653" y="831"/>
                </a:moveTo>
                <a:cubicBezTo>
                  <a:pt x="2655" y="826"/>
                  <a:pt x="2655" y="826"/>
                  <a:pt x="2655" y="826"/>
                </a:cubicBezTo>
                <a:cubicBezTo>
                  <a:pt x="2652" y="825"/>
                  <a:pt x="2652" y="825"/>
                  <a:pt x="2652" y="825"/>
                </a:cubicBezTo>
                <a:cubicBezTo>
                  <a:pt x="2653" y="831"/>
                  <a:pt x="2653" y="831"/>
                  <a:pt x="2653" y="831"/>
                </a:cubicBezTo>
                <a:cubicBezTo>
                  <a:pt x="2653" y="831"/>
                  <a:pt x="2653" y="831"/>
                  <a:pt x="2653" y="831"/>
                </a:cubicBezTo>
                <a:close/>
                <a:moveTo>
                  <a:pt x="2640" y="770"/>
                </a:moveTo>
                <a:cubicBezTo>
                  <a:pt x="2644" y="770"/>
                  <a:pt x="2644" y="770"/>
                  <a:pt x="2644" y="770"/>
                </a:cubicBezTo>
                <a:cubicBezTo>
                  <a:pt x="2645" y="766"/>
                  <a:pt x="2645" y="766"/>
                  <a:pt x="2645" y="766"/>
                </a:cubicBezTo>
                <a:cubicBezTo>
                  <a:pt x="2641" y="765"/>
                  <a:pt x="2641" y="765"/>
                  <a:pt x="2641" y="765"/>
                </a:cubicBezTo>
                <a:cubicBezTo>
                  <a:pt x="2640" y="770"/>
                  <a:pt x="2640" y="770"/>
                  <a:pt x="2640" y="770"/>
                </a:cubicBezTo>
                <a:cubicBezTo>
                  <a:pt x="2640" y="770"/>
                  <a:pt x="2640" y="770"/>
                  <a:pt x="2640" y="770"/>
                </a:cubicBezTo>
                <a:close/>
                <a:moveTo>
                  <a:pt x="2592" y="975"/>
                </a:moveTo>
                <a:cubicBezTo>
                  <a:pt x="2593" y="972"/>
                  <a:pt x="2592" y="969"/>
                  <a:pt x="2590" y="969"/>
                </a:cubicBezTo>
                <a:cubicBezTo>
                  <a:pt x="2589" y="968"/>
                  <a:pt x="2587" y="969"/>
                  <a:pt x="2587" y="969"/>
                </a:cubicBezTo>
                <a:cubicBezTo>
                  <a:pt x="2581" y="968"/>
                  <a:pt x="2581" y="968"/>
                  <a:pt x="2581" y="968"/>
                </a:cubicBezTo>
                <a:cubicBezTo>
                  <a:pt x="2585" y="973"/>
                  <a:pt x="2585" y="973"/>
                  <a:pt x="2585" y="973"/>
                </a:cubicBezTo>
                <a:cubicBezTo>
                  <a:pt x="2585" y="973"/>
                  <a:pt x="2590" y="979"/>
                  <a:pt x="2592" y="975"/>
                </a:cubicBezTo>
                <a:close/>
                <a:moveTo>
                  <a:pt x="2573" y="983"/>
                </a:moveTo>
                <a:cubicBezTo>
                  <a:pt x="2576" y="982"/>
                  <a:pt x="2576" y="982"/>
                  <a:pt x="2576" y="982"/>
                </a:cubicBezTo>
                <a:cubicBezTo>
                  <a:pt x="2577" y="979"/>
                  <a:pt x="2577" y="979"/>
                  <a:pt x="2577" y="979"/>
                </a:cubicBezTo>
                <a:cubicBezTo>
                  <a:pt x="2581" y="981"/>
                  <a:pt x="2581" y="981"/>
                  <a:pt x="2581" y="981"/>
                </a:cubicBezTo>
                <a:cubicBezTo>
                  <a:pt x="2585" y="977"/>
                  <a:pt x="2585" y="977"/>
                  <a:pt x="2585" y="977"/>
                </a:cubicBezTo>
                <a:cubicBezTo>
                  <a:pt x="2578" y="974"/>
                  <a:pt x="2578" y="974"/>
                  <a:pt x="2578" y="974"/>
                </a:cubicBezTo>
                <a:cubicBezTo>
                  <a:pt x="2576" y="975"/>
                  <a:pt x="2576" y="975"/>
                  <a:pt x="2576" y="975"/>
                </a:cubicBezTo>
                <a:cubicBezTo>
                  <a:pt x="2576" y="975"/>
                  <a:pt x="2573" y="972"/>
                  <a:pt x="2571" y="972"/>
                </a:cubicBezTo>
                <a:cubicBezTo>
                  <a:pt x="2569" y="972"/>
                  <a:pt x="2565" y="979"/>
                  <a:pt x="2565" y="979"/>
                </a:cubicBezTo>
                <a:cubicBezTo>
                  <a:pt x="2572" y="980"/>
                  <a:pt x="2572" y="980"/>
                  <a:pt x="2572" y="980"/>
                </a:cubicBezTo>
                <a:cubicBezTo>
                  <a:pt x="2573" y="983"/>
                  <a:pt x="2573" y="983"/>
                  <a:pt x="2573" y="983"/>
                </a:cubicBezTo>
                <a:cubicBezTo>
                  <a:pt x="2573" y="983"/>
                  <a:pt x="2573" y="983"/>
                  <a:pt x="2573" y="983"/>
                </a:cubicBezTo>
                <a:close/>
                <a:moveTo>
                  <a:pt x="2572" y="787"/>
                </a:moveTo>
                <a:cubicBezTo>
                  <a:pt x="2576" y="783"/>
                  <a:pt x="2576" y="783"/>
                  <a:pt x="2576" y="783"/>
                </a:cubicBezTo>
                <a:cubicBezTo>
                  <a:pt x="2576" y="783"/>
                  <a:pt x="2575" y="780"/>
                  <a:pt x="2577" y="780"/>
                </a:cubicBezTo>
                <a:cubicBezTo>
                  <a:pt x="2579" y="780"/>
                  <a:pt x="2581" y="780"/>
                  <a:pt x="2583" y="778"/>
                </a:cubicBezTo>
                <a:cubicBezTo>
                  <a:pt x="2584" y="777"/>
                  <a:pt x="2583" y="774"/>
                  <a:pt x="2584" y="772"/>
                </a:cubicBezTo>
                <a:cubicBezTo>
                  <a:pt x="2586" y="770"/>
                  <a:pt x="2596" y="767"/>
                  <a:pt x="2596" y="764"/>
                </a:cubicBezTo>
                <a:cubicBezTo>
                  <a:pt x="2596" y="762"/>
                  <a:pt x="2594" y="760"/>
                  <a:pt x="2594" y="758"/>
                </a:cubicBezTo>
                <a:cubicBezTo>
                  <a:pt x="2593" y="755"/>
                  <a:pt x="2594" y="751"/>
                  <a:pt x="2594" y="751"/>
                </a:cubicBezTo>
                <a:cubicBezTo>
                  <a:pt x="2592" y="748"/>
                  <a:pt x="2592" y="748"/>
                  <a:pt x="2592" y="748"/>
                </a:cubicBezTo>
                <a:cubicBezTo>
                  <a:pt x="2591" y="752"/>
                  <a:pt x="2591" y="752"/>
                  <a:pt x="2591" y="752"/>
                </a:cubicBezTo>
                <a:cubicBezTo>
                  <a:pt x="2591" y="752"/>
                  <a:pt x="2587" y="755"/>
                  <a:pt x="2589" y="758"/>
                </a:cubicBezTo>
                <a:cubicBezTo>
                  <a:pt x="2590" y="761"/>
                  <a:pt x="2594" y="761"/>
                  <a:pt x="2592" y="762"/>
                </a:cubicBezTo>
                <a:cubicBezTo>
                  <a:pt x="2589" y="764"/>
                  <a:pt x="2586" y="766"/>
                  <a:pt x="2586" y="766"/>
                </a:cubicBezTo>
                <a:cubicBezTo>
                  <a:pt x="2585" y="769"/>
                  <a:pt x="2585" y="769"/>
                  <a:pt x="2585" y="769"/>
                </a:cubicBezTo>
                <a:cubicBezTo>
                  <a:pt x="2581" y="771"/>
                  <a:pt x="2581" y="771"/>
                  <a:pt x="2581" y="771"/>
                </a:cubicBezTo>
                <a:cubicBezTo>
                  <a:pt x="2581" y="771"/>
                  <a:pt x="2583" y="773"/>
                  <a:pt x="2581" y="774"/>
                </a:cubicBezTo>
                <a:cubicBezTo>
                  <a:pt x="2580" y="776"/>
                  <a:pt x="2574" y="778"/>
                  <a:pt x="2574" y="778"/>
                </a:cubicBezTo>
                <a:cubicBezTo>
                  <a:pt x="2574" y="778"/>
                  <a:pt x="2570" y="786"/>
                  <a:pt x="2572" y="787"/>
                </a:cubicBezTo>
                <a:close/>
                <a:moveTo>
                  <a:pt x="2590" y="678"/>
                </a:moveTo>
                <a:cubicBezTo>
                  <a:pt x="2589" y="680"/>
                  <a:pt x="2589" y="679"/>
                  <a:pt x="2591" y="681"/>
                </a:cubicBezTo>
                <a:cubicBezTo>
                  <a:pt x="2591" y="682"/>
                  <a:pt x="2592" y="684"/>
                  <a:pt x="2593" y="685"/>
                </a:cubicBezTo>
                <a:cubicBezTo>
                  <a:pt x="2593" y="687"/>
                  <a:pt x="2593" y="688"/>
                  <a:pt x="2593" y="690"/>
                </a:cubicBezTo>
                <a:cubicBezTo>
                  <a:pt x="2593" y="691"/>
                  <a:pt x="2591" y="692"/>
                  <a:pt x="2591" y="693"/>
                </a:cubicBezTo>
                <a:cubicBezTo>
                  <a:pt x="2591" y="695"/>
                  <a:pt x="2593" y="695"/>
                  <a:pt x="2593" y="697"/>
                </a:cubicBezTo>
                <a:cubicBezTo>
                  <a:pt x="2592" y="698"/>
                  <a:pt x="2590" y="699"/>
                  <a:pt x="2589" y="699"/>
                </a:cubicBezTo>
                <a:cubicBezTo>
                  <a:pt x="2589" y="697"/>
                  <a:pt x="2588" y="696"/>
                  <a:pt x="2587" y="696"/>
                </a:cubicBezTo>
                <a:cubicBezTo>
                  <a:pt x="2587" y="700"/>
                  <a:pt x="2588" y="703"/>
                  <a:pt x="2591" y="707"/>
                </a:cubicBezTo>
                <a:cubicBezTo>
                  <a:pt x="2594" y="710"/>
                  <a:pt x="2596" y="712"/>
                  <a:pt x="2598" y="716"/>
                </a:cubicBezTo>
                <a:cubicBezTo>
                  <a:pt x="2599" y="718"/>
                  <a:pt x="2602" y="724"/>
                  <a:pt x="2605" y="724"/>
                </a:cubicBezTo>
                <a:cubicBezTo>
                  <a:pt x="2607" y="724"/>
                  <a:pt x="2608" y="721"/>
                  <a:pt x="2611" y="721"/>
                </a:cubicBezTo>
                <a:cubicBezTo>
                  <a:pt x="2613" y="721"/>
                  <a:pt x="2614" y="723"/>
                  <a:pt x="2615" y="724"/>
                </a:cubicBezTo>
                <a:cubicBezTo>
                  <a:pt x="2620" y="728"/>
                  <a:pt x="2620" y="724"/>
                  <a:pt x="2618" y="721"/>
                </a:cubicBezTo>
                <a:cubicBezTo>
                  <a:pt x="2621" y="720"/>
                  <a:pt x="2623" y="722"/>
                  <a:pt x="2624" y="725"/>
                </a:cubicBezTo>
                <a:cubicBezTo>
                  <a:pt x="2624" y="728"/>
                  <a:pt x="2626" y="730"/>
                  <a:pt x="2629" y="731"/>
                </a:cubicBezTo>
                <a:cubicBezTo>
                  <a:pt x="2635" y="734"/>
                  <a:pt x="2635" y="721"/>
                  <a:pt x="2629" y="722"/>
                </a:cubicBezTo>
                <a:cubicBezTo>
                  <a:pt x="2628" y="721"/>
                  <a:pt x="2629" y="720"/>
                  <a:pt x="2630" y="719"/>
                </a:cubicBezTo>
                <a:cubicBezTo>
                  <a:pt x="2627" y="719"/>
                  <a:pt x="2626" y="716"/>
                  <a:pt x="2624" y="717"/>
                </a:cubicBezTo>
                <a:cubicBezTo>
                  <a:pt x="2622" y="721"/>
                  <a:pt x="2619" y="716"/>
                  <a:pt x="2616" y="716"/>
                </a:cubicBezTo>
                <a:cubicBezTo>
                  <a:pt x="2613" y="716"/>
                  <a:pt x="2612" y="721"/>
                  <a:pt x="2609" y="717"/>
                </a:cubicBezTo>
                <a:cubicBezTo>
                  <a:pt x="2607" y="714"/>
                  <a:pt x="2608" y="711"/>
                  <a:pt x="2608" y="709"/>
                </a:cubicBezTo>
                <a:cubicBezTo>
                  <a:pt x="2608" y="706"/>
                  <a:pt x="2607" y="702"/>
                  <a:pt x="2608" y="700"/>
                </a:cubicBezTo>
                <a:cubicBezTo>
                  <a:pt x="2610" y="697"/>
                  <a:pt x="2612" y="698"/>
                  <a:pt x="2612" y="694"/>
                </a:cubicBezTo>
                <a:cubicBezTo>
                  <a:pt x="2612" y="691"/>
                  <a:pt x="2610" y="689"/>
                  <a:pt x="2610" y="686"/>
                </a:cubicBezTo>
                <a:cubicBezTo>
                  <a:pt x="2610" y="683"/>
                  <a:pt x="2612" y="680"/>
                  <a:pt x="2611" y="677"/>
                </a:cubicBezTo>
                <a:cubicBezTo>
                  <a:pt x="2610" y="676"/>
                  <a:pt x="2609" y="675"/>
                  <a:pt x="2608" y="674"/>
                </a:cubicBezTo>
                <a:cubicBezTo>
                  <a:pt x="2608" y="673"/>
                  <a:pt x="2608" y="671"/>
                  <a:pt x="2608" y="670"/>
                </a:cubicBezTo>
                <a:cubicBezTo>
                  <a:pt x="2608" y="669"/>
                  <a:pt x="2607" y="667"/>
                  <a:pt x="2606" y="667"/>
                </a:cubicBezTo>
                <a:cubicBezTo>
                  <a:pt x="2605" y="667"/>
                  <a:pt x="2604" y="669"/>
                  <a:pt x="2603" y="669"/>
                </a:cubicBezTo>
                <a:cubicBezTo>
                  <a:pt x="2600" y="672"/>
                  <a:pt x="2599" y="669"/>
                  <a:pt x="2596" y="669"/>
                </a:cubicBezTo>
                <a:cubicBezTo>
                  <a:pt x="2594" y="669"/>
                  <a:pt x="2594" y="669"/>
                  <a:pt x="2594" y="669"/>
                </a:cubicBezTo>
                <a:cubicBezTo>
                  <a:pt x="2593" y="671"/>
                  <a:pt x="2594" y="672"/>
                  <a:pt x="2594" y="674"/>
                </a:cubicBezTo>
                <a:cubicBezTo>
                  <a:pt x="2593" y="675"/>
                  <a:pt x="2591" y="677"/>
                  <a:pt x="2590" y="678"/>
                </a:cubicBezTo>
                <a:close/>
                <a:moveTo>
                  <a:pt x="2606" y="812"/>
                </a:moveTo>
                <a:cubicBezTo>
                  <a:pt x="2609" y="813"/>
                  <a:pt x="2609" y="813"/>
                  <a:pt x="2609" y="813"/>
                </a:cubicBezTo>
                <a:cubicBezTo>
                  <a:pt x="2611" y="809"/>
                  <a:pt x="2611" y="809"/>
                  <a:pt x="2611" y="809"/>
                </a:cubicBezTo>
                <a:cubicBezTo>
                  <a:pt x="2608" y="807"/>
                  <a:pt x="2608" y="807"/>
                  <a:pt x="2608" y="807"/>
                </a:cubicBezTo>
                <a:cubicBezTo>
                  <a:pt x="2606" y="812"/>
                  <a:pt x="2606" y="812"/>
                  <a:pt x="2606" y="812"/>
                </a:cubicBezTo>
                <a:cubicBezTo>
                  <a:pt x="2606" y="812"/>
                  <a:pt x="2606" y="812"/>
                  <a:pt x="2606" y="812"/>
                </a:cubicBezTo>
                <a:close/>
                <a:moveTo>
                  <a:pt x="2637" y="737"/>
                </a:moveTo>
                <a:cubicBezTo>
                  <a:pt x="2635" y="741"/>
                  <a:pt x="2642" y="745"/>
                  <a:pt x="2642" y="745"/>
                </a:cubicBezTo>
                <a:cubicBezTo>
                  <a:pt x="2647" y="747"/>
                  <a:pt x="2647" y="747"/>
                  <a:pt x="2647" y="747"/>
                </a:cubicBezTo>
                <a:cubicBezTo>
                  <a:pt x="2647" y="751"/>
                  <a:pt x="2642" y="749"/>
                  <a:pt x="2642" y="749"/>
                </a:cubicBezTo>
                <a:cubicBezTo>
                  <a:pt x="2651" y="756"/>
                  <a:pt x="2651" y="756"/>
                  <a:pt x="2651" y="756"/>
                </a:cubicBezTo>
                <a:cubicBezTo>
                  <a:pt x="2651" y="753"/>
                  <a:pt x="2651" y="753"/>
                  <a:pt x="2651" y="753"/>
                </a:cubicBezTo>
                <a:cubicBezTo>
                  <a:pt x="2655" y="754"/>
                  <a:pt x="2655" y="754"/>
                  <a:pt x="2655" y="754"/>
                </a:cubicBezTo>
                <a:cubicBezTo>
                  <a:pt x="2652" y="749"/>
                  <a:pt x="2652" y="749"/>
                  <a:pt x="2652" y="749"/>
                </a:cubicBezTo>
                <a:cubicBezTo>
                  <a:pt x="2652" y="749"/>
                  <a:pt x="2651" y="744"/>
                  <a:pt x="2649" y="741"/>
                </a:cubicBezTo>
                <a:cubicBezTo>
                  <a:pt x="2646" y="739"/>
                  <a:pt x="2638" y="734"/>
                  <a:pt x="2637" y="737"/>
                </a:cubicBezTo>
                <a:close/>
                <a:moveTo>
                  <a:pt x="2610" y="733"/>
                </a:moveTo>
                <a:cubicBezTo>
                  <a:pt x="2610" y="733"/>
                  <a:pt x="2609" y="728"/>
                  <a:pt x="2608" y="727"/>
                </a:cubicBezTo>
                <a:cubicBezTo>
                  <a:pt x="2606" y="726"/>
                  <a:pt x="2600" y="726"/>
                  <a:pt x="2600" y="726"/>
                </a:cubicBezTo>
                <a:cubicBezTo>
                  <a:pt x="2605" y="732"/>
                  <a:pt x="2605" y="732"/>
                  <a:pt x="2605" y="732"/>
                </a:cubicBezTo>
                <a:cubicBezTo>
                  <a:pt x="2607" y="741"/>
                  <a:pt x="2607" y="741"/>
                  <a:pt x="2607" y="741"/>
                </a:cubicBezTo>
                <a:cubicBezTo>
                  <a:pt x="2607" y="741"/>
                  <a:pt x="2610" y="739"/>
                  <a:pt x="2611" y="738"/>
                </a:cubicBezTo>
                <a:cubicBezTo>
                  <a:pt x="2612" y="736"/>
                  <a:pt x="2610" y="733"/>
                  <a:pt x="2610" y="733"/>
                </a:cubicBezTo>
                <a:close/>
                <a:moveTo>
                  <a:pt x="2636" y="760"/>
                </a:moveTo>
                <a:cubicBezTo>
                  <a:pt x="2638" y="771"/>
                  <a:pt x="2638" y="771"/>
                  <a:pt x="2638" y="771"/>
                </a:cubicBezTo>
                <a:cubicBezTo>
                  <a:pt x="2639" y="761"/>
                  <a:pt x="2639" y="761"/>
                  <a:pt x="2639" y="761"/>
                </a:cubicBezTo>
                <a:cubicBezTo>
                  <a:pt x="2636" y="753"/>
                  <a:pt x="2636" y="753"/>
                  <a:pt x="2636" y="753"/>
                </a:cubicBezTo>
                <a:cubicBezTo>
                  <a:pt x="2633" y="753"/>
                  <a:pt x="2633" y="753"/>
                  <a:pt x="2633" y="753"/>
                </a:cubicBezTo>
                <a:cubicBezTo>
                  <a:pt x="2636" y="760"/>
                  <a:pt x="2636" y="760"/>
                  <a:pt x="2636" y="760"/>
                </a:cubicBezTo>
                <a:cubicBezTo>
                  <a:pt x="2636" y="760"/>
                  <a:pt x="2636" y="760"/>
                  <a:pt x="2636" y="760"/>
                </a:cubicBezTo>
                <a:close/>
                <a:moveTo>
                  <a:pt x="2378" y="859"/>
                </a:moveTo>
                <a:cubicBezTo>
                  <a:pt x="2376" y="859"/>
                  <a:pt x="2374" y="862"/>
                  <a:pt x="2377" y="864"/>
                </a:cubicBezTo>
                <a:cubicBezTo>
                  <a:pt x="2379" y="865"/>
                  <a:pt x="2380" y="872"/>
                  <a:pt x="2383" y="872"/>
                </a:cubicBezTo>
                <a:cubicBezTo>
                  <a:pt x="2384" y="872"/>
                  <a:pt x="2384" y="865"/>
                  <a:pt x="2384" y="864"/>
                </a:cubicBezTo>
                <a:cubicBezTo>
                  <a:pt x="2383" y="863"/>
                  <a:pt x="2380" y="859"/>
                  <a:pt x="2378" y="859"/>
                </a:cubicBezTo>
                <a:close/>
                <a:moveTo>
                  <a:pt x="2697" y="907"/>
                </a:moveTo>
                <a:cubicBezTo>
                  <a:pt x="2693" y="906"/>
                  <a:pt x="2691" y="908"/>
                  <a:pt x="2689" y="909"/>
                </a:cubicBezTo>
                <a:cubicBezTo>
                  <a:pt x="2688" y="909"/>
                  <a:pt x="2686" y="909"/>
                  <a:pt x="2685" y="909"/>
                </a:cubicBezTo>
                <a:cubicBezTo>
                  <a:pt x="2682" y="911"/>
                  <a:pt x="2681" y="914"/>
                  <a:pt x="2682" y="915"/>
                </a:cubicBezTo>
                <a:cubicBezTo>
                  <a:pt x="2684" y="916"/>
                  <a:pt x="2685" y="913"/>
                  <a:pt x="2685" y="913"/>
                </a:cubicBezTo>
                <a:cubicBezTo>
                  <a:pt x="2685" y="913"/>
                  <a:pt x="2685" y="917"/>
                  <a:pt x="2688" y="917"/>
                </a:cubicBezTo>
                <a:cubicBezTo>
                  <a:pt x="2690" y="917"/>
                  <a:pt x="2690" y="913"/>
                  <a:pt x="2690" y="913"/>
                </a:cubicBezTo>
                <a:cubicBezTo>
                  <a:pt x="2690" y="913"/>
                  <a:pt x="2692" y="915"/>
                  <a:pt x="2693" y="915"/>
                </a:cubicBezTo>
                <a:cubicBezTo>
                  <a:pt x="2695" y="915"/>
                  <a:pt x="2699" y="912"/>
                  <a:pt x="2699" y="912"/>
                </a:cubicBezTo>
                <a:cubicBezTo>
                  <a:pt x="2701" y="920"/>
                  <a:pt x="2701" y="920"/>
                  <a:pt x="2701" y="920"/>
                </a:cubicBezTo>
                <a:cubicBezTo>
                  <a:pt x="2705" y="917"/>
                  <a:pt x="2705" y="917"/>
                  <a:pt x="2705" y="917"/>
                </a:cubicBezTo>
                <a:cubicBezTo>
                  <a:pt x="2709" y="922"/>
                  <a:pt x="2709" y="922"/>
                  <a:pt x="2709" y="922"/>
                </a:cubicBezTo>
                <a:cubicBezTo>
                  <a:pt x="2710" y="918"/>
                  <a:pt x="2710" y="918"/>
                  <a:pt x="2710" y="918"/>
                </a:cubicBezTo>
                <a:cubicBezTo>
                  <a:pt x="2707" y="916"/>
                  <a:pt x="2707" y="916"/>
                  <a:pt x="2707" y="916"/>
                </a:cubicBezTo>
                <a:cubicBezTo>
                  <a:pt x="2708" y="913"/>
                  <a:pt x="2708" y="913"/>
                  <a:pt x="2708" y="913"/>
                </a:cubicBezTo>
                <a:cubicBezTo>
                  <a:pt x="2708" y="913"/>
                  <a:pt x="2706" y="909"/>
                  <a:pt x="2697" y="907"/>
                </a:cubicBezTo>
                <a:close/>
                <a:moveTo>
                  <a:pt x="2968" y="966"/>
                </a:moveTo>
                <a:cubicBezTo>
                  <a:pt x="2964" y="967"/>
                  <a:pt x="2964" y="967"/>
                  <a:pt x="2964" y="967"/>
                </a:cubicBezTo>
                <a:cubicBezTo>
                  <a:pt x="2964" y="970"/>
                  <a:pt x="2964" y="970"/>
                  <a:pt x="2964" y="970"/>
                </a:cubicBezTo>
                <a:cubicBezTo>
                  <a:pt x="2966" y="971"/>
                  <a:pt x="2966" y="971"/>
                  <a:pt x="2966" y="971"/>
                </a:cubicBezTo>
                <a:cubicBezTo>
                  <a:pt x="2968" y="966"/>
                  <a:pt x="2968" y="966"/>
                  <a:pt x="2968" y="966"/>
                </a:cubicBezTo>
                <a:cubicBezTo>
                  <a:pt x="2968" y="966"/>
                  <a:pt x="2968" y="966"/>
                  <a:pt x="2968" y="966"/>
                </a:cubicBezTo>
                <a:close/>
                <a:moveTo>
                  <a:pt x="2756" y="887"/>
                </a:moveTo>
                <a:cubicBezTo>
                  <a:pt x="2760" y="889"/>
                  <a:pt x="2762" y="887"/>
                  <a:pt x="2758" y="885"/>
                </a:cubicBezTo>
                <a:cubicBezTo>
                  <a:pt x="2756" y="884"/>
                  <a:pt x="2754" y="886"/>
                  <a:pt x="2756" y="887"/>
                </a:cubicBezTo>
                <a:close/>
                <a:moveTo>
                  <a:pt x="2968" y="955"/>
                </a:moveTo>
                <a:cubicBezTo>
                  <a:pt x="2965" y="952"/>
                  <a:pt x="2965" y="952"/>
                  <a:pt x="2965" y="952"/>
                </a:cubicBezTo>
                <a:cubicBezTo>
                  <a:pt x="2964" y="956"/>
                  <a:pt x="2964" y="956"/>
                  <a:pt x="2964" y="956"/>
                </a:cubicBezTo>
                <a:cubicBezTo>
                  <a:pt x="2967" y="959"/>
                  <a:pt x="2967" y="959"/>
                  <a:pt x="2967" y="959"/>
                </a:cubicBezTo>
                <a:cubicBezTo>
                  <a:pt x="2968" y="955"/>
                  <a:pt x="2968" y="955"/>
                  <a:pt x="2968" y="955"/>
                </a:cubicBezTo>
                <a:cubicBezTo>
                  <a:pt x="2968" y="955"/>
                  <a:pt x="2968" y="955"/>
                  <a:pt x="2968" y="955"/>
                </a:cubicBezTo>
                <a:close/>
                <a:moveTo>
                  <a:pt x="2770" y="898"/>
                </a:moveTo>
                <a:cubicBezTo>
                  <a:pt x="2770" y="898"/>
                  <a:pt x="2765" y="896"/>
                  <a:pt x="2764" y="896"/>
                </a:cubicBezTo>
                <a:cubicBezTo>
                  <a:pt x="2763" y="895"/>
                  <a:pt x="2757" y="897"/>
                  <a:pt x="2757" y="897"/>
                </a:cubicBezTo>
                <a:cubicBezTo>
                  <a:pt x="2757" y="897"/>
                  <a:pt x="2761" y="899"/>
                  <a:pt x="2763" y="899"/>
                </a:cubicBezTo>
                <a:cubicBezTo>
                  <a:pt x="2765" y="899"/>
                  <a:pt x="2770" y="898"/>
                  <a:pt x="2770" y="898"/>
                </a:cubicBezTo>
                <a:close/>
                <a:moveTo>
                  <a:pt x="2944" y="944"/>
                </a:moveTo>
                <a:cubicBezTo>
                  <a:pt x="2948" y="950"/>
                  <a:pt x="2948" y="950"/>
                  <a:pt x="2948" y="950"/>
                </a:cubicBezTo>
                <a:cubicBezTo>
                  <a:pt x="2957" y="959"/>
                  <a:pt x="2957" y="959"/>
                  <a:pt x="2957" y="959"/>
                </a:cubicBezTo>
                <a:cubicBezTo>
                  <a:pt x="2956" y="949"/>
                  <a:pt x="2956" y="949"/>
                  <a:pt x="2956" y="949"/>
                </a:cubicBezTo>
                <a:cubicBezTo>
                  <a:pt x="2948" y="939"/>
                  <a:pt x="2948" y="939"/>
                  <a:pt x="2948" y="939"/>
                </a:cubicBezTo>
                <a:cubicBezTo>
                  <a:pt x="2948" y="939"/>
                  <a:pt x="2947" y="934"/>
                  <a:pt x="2943" y="935"/>
                </a:cubicBezTo>
                <a:cubicBezTo>
                  <a:pt x="2940" y="936"/>
                  <a:pt x="2942" y="940"/>
                  <a:pt x="2942" y="940"/>
                </a:cubicBezTo>
                <a:cubicBezTo>
                  <a:pt x="2944" y="944"/>
                  <a:pt x="2944" y="944"/>
                  <a:pt x="2944" y="944"/>
                </a:cubicBezTo>
                <a:cubicBezTo>
                  <a:pt x="2944" y="944"/>
                  <a:pt x="2944" y="944"/>
                  <a:pt x="2944" y="944"/>
                </a:cubicBezTo>
                <a:close/>
                <a:moveTo>
                  <a:pt x="3068" y="1300"/>
                </a:moveTo>
                <a:cubicBezTo>
                  <a:pt x="3066" y="1298"/>
                  <a:pt x="3064" y="1302"/>
                  <a:pt x="3064" y="1302"/>
                </a:cubicBezTo>
                <a:cubicBezTo>
                  <a:pt x="3064" y="1302"/>
                  <a:pt x="3063" y="1302"/>
                  <a:pt x="3061" y="1302"/>
                </a:cubicBezTo>
                <a:cubicBezTo>
                  <a:pt x="3060" y="1301"/>
                  <a:pt x="3056" y="1304"/>
                  <a:pt x="3053" y="1303"/>
                </a:cubicBezTo>
                <a:cubicBezTo>
                  <a:pt x="3051" y="1303"/>
                  <a:pt x="3052" y="1293"/>
                  <a:pt x="3052" y="1293"/>
                </a:cubicBezTo>
                <a:cubicBezTo>
                  <a:pt x="3055" y="1288"/>
                  <a:pt x="3055" y="1288"/>
                  <a:pt x="3055" y="1288"/>
                </a:cubicBezTo>
                <a:cubicBezTo>
                  <a:pt x="3055" y="1288"/>
                  <a:pt x="3055" y="1284"/>
                  <a:pt x="3053" y="1285"/>
                </a:cubicBezTo>
                <a:cubicBezTo>
                  <a:pt x="3051" y="1285"/>
                  <a:pt x="3051" y="1288"/>
                  <a:pt x="3051" y="1290"/>
                </a:cubicBezTo>
                <a:cubicBezTo>
                  <a:pt x="3051" y="1292"/>
                  <a:pt x="3048" y="1294"/>
                  <a:pt x="3048" y="1294"/>
                </a:cubicBezTo>
                <a:cubicBezTo>
                  <a:pt x="3047" y="1290"/>
                  <a:pt x="3047" y="1290"/>
                  <a:pt x="3047" y="1290"/>
                </a:cubicBezTo>
                <a:cubicBezTo>
                  <a:pt x="3044" y="1287"/>
                  <a:pt x="3044" y="1287"/>
                  <a:pt x="3044" y="1287"/>
                </a:cubicBezTo>
                <a:cubicBezTo>
                  <a:pt x="3044" y="1287"/>
                  <a:pt x="3049" y="1280"/>
                  <a:pt x="3049" y="1276"/>
                </a:cubicBezTo>
                <a:cubicBezTo>
                  <a:pt x="3050" y="1272"/>
                  <a:pt x="3043" y="1272"/>
                  <a:pt x="3043" y="1272"/>
                </a:cubicBezTo>
                <a:cubicBezTo>
                  <a:pt x="3043" y="1269"/>
                  <a:pt x="3043" y="1269"/>
                  <a:pt x="3043" y="1269"/>
                </a:cubicBezTo>
                <a:cubicBezTo>
                  <a:pt x="3041" y="1268"/>
                  <a:pt x="3041" y="1268"/>
                  <a:pt x="3041" y="1268"/>
                </a:cubicBezTo>
                <a:cubicBezTo>
                  <a:pt x="3037" y="1265"/>
                  <a:pt x="3037" y="1265"/>
                  <a:pt x="3037" y="1265"/>
                </a:cubicBezTo>
                <a:cubicBezTo>
                  <a:pt x="3039" y="1263"/>
                  <a:pt x="3039" y="1263"/>
                  <a:pt x="3039" y="1263"/>
                </a:cubicBezTo>
                <a:cubicBezTo>
                  <a:pt x="3035" y="1266"/>
                  <a:pt x="3035" y="1266"/>
                  <a:pt x="3035" y="1266"/>
                </a:cubicBezTo>
                <a:cubicBezTo>
                  <a:pt x="3037" y="1270"/>
                  <a:pt x="3037" y="1270"/>
                  <a:pt x="3037" y="1270"/>
                </a:cubicBezTo>
                <a:cubicBezTo>
                  <a:pt x="3036" y="1276"/>
                  <a:pt x="3036" y="1276"/>
                  <a:pt x="3036" y="1276"/>
                </a:cubicBezTo>
                <a:cubicBezTo>
                  <a:pt x="3039" y="1277"/>
                  <a:pt x="3039" y="1277"/>
                  <a:pt x="3039" y="1277"/>
                </a:cubicBezTo>
                <a:cubicBezTo>
                  <a:pt x="3037" y="1278"/>
                  <a:pt x="3037" y="1278"/>
                  <a:pt x="3037" y="1278"/>
                </a:cubicBezTo>
                <a:cubicBezTo>
                  <a:pt x="3038" y="1281"/>
                  <a:pt x="3038" y="1281"/>
                  <a:pt x="3038" y="1281"/>
                </a:cubicBezTo>
                <a:cubicBezTo>
                  <a:pt x="3042" y="1282"/>
                  <a:pt x="3042" y="1282"/>
                  <a:pt x="3042" y="1282"/>
                </a:cubicBezTo>
                <a:cubicBezTo>
                  <a:pt x="3038" y="1283"/>
                  <a:pt x="3038" y="1283"/>
                  <a:pt x="3038" y="1283"/>
                </a:cubicBezTo>
                <a:cubicBezTo>
                  <a:pt x="3040" y="1284"/>
                  <a:pt x="3040" y="1284"/>
                  <a:pt x="3040" y="1284"/>
                </a:cubicBezTo>
                <a:cubicBezTo>
                  <a:pt x="3040" y="1284"/>
                  <a:pt x="3039" y="1287"/>
                  <a:pt x="3039" y="1289"/>
                </a:cubicBezTo>
                <a:cubicBezTo>
                  <a:pt x="3039" y="1290"/>
                  <a:pt x="3042" y="1292"/>
                  <a:pt x="3042" y="1292"/>
                </a:cubicBezTo>
                <a:cubicBezTo>
                  <a:pt x="3039" y="1292"/>
                  <a:pt x="3039" y="1292"/>
                  <a:pt x="3039" y="1292"/>
                </a:cubicBezTo>
                <a:cubicBezTo>
                  <a:pt x="3038" y="1294"/>
                  <a:pt x="3038" y="1294"/>
                  <a:pt x="3038" y="1294"/>
                </a:cubicBezTo>
                <a:cubicBezTo>
                  <a:pt x="3040" y="1295"/>
                  <a:pt x="3040" y="1295"/>
                  <a:pt x="3040" y="1295"/>
                </a:cubicBezTo>
                <a:cubicBezTo>
                  <a:pt x="3040" y="1295"/>
                  <a:pt x="3036" y="1300"/>
                  <a:pt x="3035" y="1302"/>
                </a:cubicBezTo>
                <a:cubicBezTo>
                  <a:pt x="3035" y="1304"/>
                  <a:pt x="3037" y="1305"/>
                  <a:pt x="3037" y="1305"/>
                </a:cubicBezTo>
                <a:cubicBezTo>
                  <a:pt x="3037" y="1305"/>
                  <a:pt x="3033" y="1306"/>
                  <a:pt x="3030" y="1307"/>
                </a:cubicBezTo>
                <a:cubicBezTo>
                  <a:pt x="3027" y="1308"/>
                  <a:pt x="3028" y="1309"/>
                  <a:pt x="3024" y="1311"/>
                </a:cubicBezTo>
                <a:cubicBezTo>
                  <a:pt x="3021" y="1314"/>
                  <a:pt x="3018" y="1314"/>
                  <a:pt x="3014" y="1316"/>
                </a:cubicBezTo>
                <a:cubicBezTo>
                  <a:pt x="3009" y="1319"/>
                  <a:pt x="3013" y="1326"/>
                  <a:pt x="3013" y="1326"/>
                </a:cubicBezTo>
                <a:cubicBezTo>
                  <a:pt x="3013" y="1326"/>
                  <a:pt x="3018" y="1326"/>
                  <a:pt x="3020" y="1326"/>
                </a:cubicBezTo>
                <a:cubicBezTo>
                  <a:pt x="3022" y="1327"/>
                  <a:pt x="3020" y="1331"/>
                  <a:pt x="3020" y="1334"/>
                </a:cubicBezTo>
                <a:cubicBezTo>
                  <a:pt x="3020" y="1337"/>
                  <a:pt x="3017" y="1337"/>
                  <a:pt x="3013" y="1338"/>
                </a:cubicBezTo>
                <a:cubicBezTo>
                  <a:pt x="3010" y="1340"/>
                  <a:pt x="3011" y="1341"/>
                  <a:pt x="3011" y="1341"/>
                </a:cubicBezTo>
                <a:cubicBezTo>
                  <a:pt x="3009" y="1343"/>
                  <a:pt x="3009" y="1343"/>
                  <a:pt x="3009" y="1343"/>
                </a:cubicBezTo>
                <a:cubicBezTo>
                  <a:pt x="3009" y="1343"/>
                  <a:pt x="3013" y="1346"/>
                  <a:pt x="3016" y="1345"/>
                </a:cubicBezTo>
                <a:cubicBezTo>
                  <a:pt x="3019" y="1344"/>
                  <a:pt x="3025" y="1337"/>
                  <a:pt x="3027" y="1334"/>
                </a:cubicBezTo>
                <a:cubicBezTo>
                  <a:pt x="3030" y="1332"/>
                  <a:pt x="3035" y="1330"/>
                  <a:pt x="3036" y="1330"/>
                </a:cubicBezTo>
                <a:cubicBezTo>
                  <a:pt x="3037" y="1330"/>
                  <a:pt x="3038" y="1328"/>
                  <a:pt x="3038" y="1328"/>
                </a:cubicBezTo>
                <a:cubicBezTo>
                  <a:pt x="3038" y="1328"/>
                  <a:pt x="3040" y="1327"/>
                  <a:pt x="3042" y="1326"/>
                </a:cubicBezTo>
                <a:cubicBezTo>
                  <a:pt x="3044" y="1325"/>
                  <a:pt x="3042" y="1321"/>
                  <a:pt x="3042" y="1321"/>
                </a:cubicBezTo>
                <a:cubicBezTo>
                  <a:pt x="3042" y="1321"/>
                  <a:pt x="3044" y="1319"/>
                  <a:pt x="3047" y="1318"/>
                </a:cubicBezTo>
                <a:cubicBezTo>
                  <a:pt x="3050" y="1317"/>
                  <a:pt x="3052" y="1319"/>
                  <a:pt x="3055" y="1319"/>
                </a:cubicBezTo>
                <a:cubicBezTo>
                  <a:pt x="3057" y="1318"/>
                  <a:pt x="3056" y="1313"/>
                  <a:pt x="3056" y="1313"/>
                </a:cubicBezTo>
                <a:cubicBezTo>
                  <a:pt x="3056" y="1313"/>
                  <a:pt x="3058" y="1313"/>
                  <a:pt x="3061" y="1313"/>
                </a:cubicBezTo>
                <a:cubicBezTo>
                  <a:pt x="3063" y="1312"/>
                  <a:pt x="3062" y="1309"/>
                  <a:pt x="3063" y="1308"/>
                </a:cubicBezTo>
                <a:cubicBezTo>
                  <a:pt x="3065" y="1307"/>
                  <a:pt x="3066" y="1308"/>
                  <a:pt x="3069" y="1306"/>
                </a:cubicBezTo>
                <a:cubicBezTo>
                  <a:pt x="3071" y="1304"/>
                  <a:pt x="3070" y="1301"/>
                  <a:pt x="3068" y="1300"/>
                </a:cubicBezTo>
                <a:close/>
                <a:moveTo>
                  <a:pt x="2873" y="898"/>
                </a:moveTo>
                <a:cubicBezTo>
                  <a:pt x="2870" y="897"/>
                  <a:pt x="2866" y="900"/>
                  <a:pt x="2866" y="900"/>
                </a:cubicBezTo>
                <a:cubicBezTo>
                  <a:pt x="2870" y="903"/>
                  <a:pt x="2870" y="903"/>
                  <a:pt x="2870" y="903"/>
                </a:cubicBezTo>
                <a:cubicBezTo>
                  <a:pt x="2874" y="904"/>
                  <a:pt x="2876" y="899"/>
                  <a:pt x="2873" y="898"/>
                </a:cubicBezTo>
                <a:close/>
                <a:moveTo>
                  <a:pt x="2972" y="979"/>
                </a:moveTo>
                <a:cubicBezTo>
                  <a:pt x="2977" y="978"/>
                  <a:pt x="2977" y="978"/>
                  <a:pt x="2977" y="978"/>
                </a:cubicBezTo>
                <a:cubicBezTo>
                  <a:pt x="2970" y="974"/>
                  <a:pt x="2970" y="974"/>
                  <a:pt x="2970" y="974"/>
                </a:cubicBezTo>
                <a:cubicBezTo>
                  <a:pt x="2972" y="979"/>
                  <a:pt x="2972" y="979"/>
                  <a:pt x="2972" y="979"/>
                </a:cubicBezTo>
                <a:cubicBezTo>
                  <a:pt x="2972" y="979"/>
                  <a:pt x="2972" y="979"/>
                  <a:pt x="2972" y="979"/>
                </a:cubicBezTo>
                <a:close/>
                <a:moveTo>
                  <a:pt x="2918" y="918"/>
                </a:moveTo>
                <a:cubicBezTo>
                  <a:pt x="2919" y="919"/>
                  <a:pt x="2923" y="919"/>
                  <a:pt x="2924" y="922"/>
                </a:cubicBezTo>
                <a:cubicBezTo>
                  <a:pt x="2925" y="925"/>
                  <a:pt x="2921" y="934"/>
                  <a:pt x="2927" y="934"/>
                </a:cubicBezTo>
                <a:cubicBezTo>
                  <a:pt x="2930" y="935"/>
                  <a:pt x="2932" y="928"/>
                  <a:pt x="2929" y="924"/>
                </a:cubicBezTo>
                <a:cubicBezTo>
                  <a:pt x="2926" y="920"/>
                  <a:pt x="2922" y="916"/>
                  <a:pt x="2922" y="916"/>
                </a:cubicBezTo>
                <a:cubicBezTo>
                  <a:pt x="2920" y="916"/>
                  <a:pt x="2920" y="916"/>
                  <a:pt x="2920" y="916"/>
                </a:cubicBezTo>
                <a:cubicBezTo>
                  <a:pt x="2920" y="916"/>
                  <a:pt x="2914" y="909"/>
                  <a:pt x="2913" y="909"/>
                </a:cubicBezTo>
                <a:cubicBezTo>
                  <a:pt x="2912" y="908"/>
                  <a:pt x="2910" y="908"/>
                  <a:pt x="2910" y="908"/>
                </a:cubicBezTo>
                <a:cubicBezTo>
                  <a:pt x="2907" y="903"/>
                  <a:pt x="2907" y="903"/>
                  <a:pt x="2907" y="903"/>
                </a:cubicBezTo>
                <a:cubicBezTo>
                  <a:pt x="2906" y="910"/>
                  <a:pt x="2906" y="910"/>
                  <a:pt x="2906" y="910"/>
                </a:cubicBezTo>
                <a:cubicBezTo>
                  <a:pt x="2912" y="911"/>
                  <a:pt x="2912" y="911"/>
                  <a:pt x="2912" y="911"/>
                </a:cubicBezTo>
                <a:cubicBezTo>
                  <a:pt x="2912" y="911"/>
                  <a:pt x="2917" y="917"/>
                  <a:pt x="2918" y="918"/>
                </a:cubicBezTo>
                <a:close/>
                <a:moveTo>
                  <a:pt x="2901" y="951"/>
                </a:moveTo>
                <a:cubicBezTo>
                  <a:pt x="2903" y="949"/>
                  <a:pt x="2903" y="949"/>
                  <a:pt x="2903" y="949"/>
                </a:cubicBezTo>
                <a:cubicBezTo>
                  <a:pt x="2903" y="949"/>
                  <a:pt x="2906" y="949"/>
                  <a:pt x="2908" y="949"/>
                </a:cubicBezTo>
                <a:cubicBezTo>
                  <a:pt x="2911" y="948"/>
                  <a:pt x="2913" y="944"/>
                  <a:pt x="2913" y="944"/>
                </a:cubicBezTo>
                <a:cubicBezTo>
                  <a:pt x="2917" y="943"/>
                  <a:pt x="2917" y="943"/>
                  <a:pt x="2917" y="943"/>
                </a:cubicBezTo>
                <a:cubicBezTo>
                  <a:pt x="2916" y="940"/>
                  <a:pt x="2916" y="940"/>
                  <a:pt x="2916" y="940"/>
                </a:cubicBezTo>
                <a:cubicBezTo>
                  <a:pt x="2920" y="940"/>
                  <a:pt x="2920" y="940"/>
                  <a:pt x="2920" y="940"/>
                </a:cubicBezTo>
                <a:cubicBezTo>
                  <a:pt x="2920" y="940"/>
                  <a:pt x="2921" y="929"/>
                  <a:pt x="2920" y="926"/>
                </a:cubicBezTo>
                <a:cubicBezTo>
                  <a:pt x="2919" y="922"/>
                  <a:pt x="2912" y="926"/>
                  <a:pt x="2910" y="928"/>
                </a:cubicBezTo>
                <a:cubicBezTo>
                  <a:pt x="2908" y="930"/>
                  <a:pt x="2913" y="932"/>
                  <a:pt x="2913" y="932"/>
                </a:cubicBezTo>
                <a:cubicBezTo>
                  <a:pt x="2913" y="935"/>
                  <a:pt x="2913" y="935"/>
                  <a:pt x="2913" y="935"/>
                </a:cubicBezTo>
                <a:cubicBezTo>
                  <a:pt x="2903" y="940"/>
                  <a:pt x="2903" y="940"/>
                  <a:pt x="2903" y="940"/>
                </a:cubicBezTo>
                <a:cubicBezTo>
                  <a:pt x="2903" y="940"/>
                  <a:pt x="2898" y="940"/>
                  <a:pt x="2895" y="940"/>
                </a:cubicBezTo>
                <a:cubicBezTo>
                  <a:pt x="2892" y="941"/>
                  <a:pt x="2890" y="943"/>
                  <a:pt x="2888" y="944"/>
                </a:cubicBezTo>
                <a:cubicBezTo>
                  <a:pt x="2886" y="945"/>
                  <a:pt x="2885" y="943"/>
                  <a:pt x="2884" y="945"/>
                </a:cubicBezTo>
                <a:cubicBezTo>
                  <a:pt x="2887" y="950"/>
                  <a:pt x="2887" y="950"/>
                  <a:pt x="2887" y="950"/>
                </a:cubicBezTo>
                <a:cubicBezTo>
                  <a:pt x="2901" y="951"/>
                  <a:pt x="2901" y="951"/>
                  <a:pt x="2901" y="951"/>
                </a:cubicBezTo>
                <a:cubicBezTo>
                  <a:pt x="2901" y="951"/>
                  <a:pt x="2901" y="951"/>
                  <a:pt x="2901" y="951"/>
                </a:cubicBezTo>
                <a:close/>
                <a:moveTo>
                  <a:pt x="2535" y="955"/>
                </a:moveTo>
                <a:cubicBezTo>
                  <a:pt x="2534" y="960"/>
                  <a:pt x="2539" y="959"/>
                  <a:pt x="2539" y="959"/>
                </a:cubicBezTo>
                <a:cubicBezTo>
                  <a:pt x="2547" y="953"/>
                  <a:pt x="2547" y="953"/>
                  <a:pt x="2547" y="953"/>
                </a:cubicBezTo>
                <a:cubicBezTo>
                  <a:pt x="2546" y="952"/>
                  <a:pt x="2546" y="952"/>
                  <a:pt x="2546" y="952"/>
                </a:cubicBezTo>
                <a:cubicBezTo>
                  <a:pt x="2546" y="952"/>
                  <a:pt x="2535" y="953"/>
                  <a:pt x="2535" y="955"/>
                </a:cubicBezTo>
                <a:close/>
                <a:moveTo>
                  <a:pt x="2975" y="971"/>
                </a:moveTo>
                <a:cubicBezTo>
                  <a:pt x="2974" y="969"/>
                  <a:pt x="2974" y="969"/>
                  <a:pt x="2974" y="969"/>
                </a:cubicBezTo>
                <a:cubicBezTo>
                  <a:pt x="2969" y="969"/>
                  <a:pt x="2969" y="969"/>
                  <a:pt x="2969" y="969"/>
                </a:cubicBezTo>
                <a:cubicBezTo>
                  <a:pt x="2969" y="972"/>
                  <a:pt x="2969" y="972"/>
                  <a:pt x="2969" y="972"/>
                </a:cubicBezTo>
                <a:cubicBezTo>
                  <a:pt x="2975" y="971"/>
                  <a:pt x="2975" y="971"/>
                  <a:pt x="2975" y="971"/>
                </a:cubicBezTo>
                <a:cubicBezTo>
                  <a:pt x="2975" y="971"/>
                  <a:pt x="2975" y="971"/>
                  <a:pt x="2975" y="971"/>
                </a:cubicBezTo>
                <a:close/>
                <a:moveTo>
                  <a:pt x="2992" y="974"/>
                </a:moveTo>
                <a:cubicBezTo>
                  <a:pt x="2996" y="973"/>
                  <a:pt x="2982" y="958"/>
                  <a:pt x="2980" y="961"/>
                </a:cubicBezTo>
                <a:cubicBezTo>
                  <a:pt x="2979" y="963"/>
                  <a:pt x="2991" y="974"/>
                  <a:pt x="2992" y="974"/>
                </a:cubicBezTo>
                <a:close/>
                <a:moveTo>
                  <a:pt x="3015" y="997"/>
                </a:moveTo>
                <a:cubicBezTo>
                  <a:pt x="3006" y="993"/>
                  <a:pt x="3006" y="993"/>
                  <a:pt x="3006" y="993"/>
                </a:cubicBezTo>
                <a:cubicBezTo>
                  <a:pt x="3013" y="1001"/>
                  <a:pt x="3013" y="1001"/>
                  <a:pt x="3013" y="1001"/>
                </a:cubicBezTo>
                <a:cubicBezTo>
                  <a:pt x="3015" y="997"/>
                  <a:pt x="3015" y="997"/>
                  <a:pt x="3015" y="997"/>
                </a:cubicBezTo>
                <a:cubicBezTo>
                  <a:pt x="3015" y="997"/>
                  <a:pt x="3015" y="997"/>
                  <a:pt x="3015" y="997"/>
                </a:cubicBezTo>
                <a:close/>
                <a:moveTo>
                  <a:pt x="2990" y="982"/>
                </a:moveTo>
                <a:cubicBezTo>
                  <a:pt x="2990" y="982"/>
                  <a:pt x="2989" y="986"/>
                  <a:pt x="2993" y="988"/>
                </a:cubicBezTo>
                <a:cubicBezTo>
                  <a:pt x="2999" y="990"/>
                  <a:pt x="3002" y="988"/>
                  <a:pt x="3002" y="988"/>
                </a:cubicBezTo>
                <a:cubicBezTo>
                  <a:pt x="3002" y="988"/>
                  <a:pt x="3002" y="986"/>
                  <a:pt x="2998" y="983"/>
                </a:cubicBezTo>
                <a:cubicBezTo>
                  <a:pt x="2994" y="981"/>
                  <a:pt x="2990" y="982"/>
                  <a:pt x="2990" y="982"/>
                </a:cubicBezTo>
                <a:close/>
                <a:moveTo>
                  <a:pt x="2570" y="909"/>
                </a:moveTo>
                <a:cubicBezTo>
                  <a:pt x="2571" y="908"/>
                  <a:pt x="2575" y="897"/>
                  <a:pt x="2575" y="897"/>
                </a:cubicBezTo>
                <a:cubicBezTo>
                  <a:pt x="2575" y="897"/>
                  <a:pt x="2572" y="897"/>
                  <a:pt x="2571" y="894"/>
                </a:cubicBezTo>
                <a:cubicBezTo>
                  <a:pt x="2570" y="892"/>
                  <a:pt x="2572" y="889"/>
                  <a:pt x="2573" y="886"/>
                </a:cubicBezTo>
                <a:cubicBezTo>
                  <a:pt x="2574" y="883"/>
                  <a:pt x="2579" y="883"/>
                  <a:pt x="2581" y="883"/>
                </a:cubicBezTo>
                <a:cubicBezTo>
                  <a:pt x="2584" y="883"/>
                  <a:pt x="2585" y="878"/>
                  <a:pt x="2585" y="876"/>
                </a:cubicBezTo>
                <a:cubicBezTo>
                  <a:pt x="2585" y="874"/>
                  <a:pt x="2580" y="876"/>
                  <a:pt x="2580" y="876"/>
                </a:cubicBezTo>
                <a:cubicBezTo>
                  <a:pt x="2580" y="876"/>
                  <a:pt x="2580" y="873"/>
                  <a:pt x="2582" y="871"/>
                </a:cubicBezTo>
                <a:cubicBezTo>
                  <a:pt x="2585" y="868"/>
                  <a:pt x="2591" y="869"/>
                  <a:pt x="2593" y="870"/>
                </a:cubicBezTo>
                <a:cubicBezTo>
                  <a:pt x="2595" y="870"/>
                  <a:pt x="2595" y="867"/>
                  <a:pt x="2595" y="867"/>
                </a:cubicBezTo>
                <a:cubicBezTo>
                  <a:pt x="2590" y="862"/>
                  <a:pt x="2590" y="862"/>
                  <a:pt x="2590" y="862"/>
                </a:cubicBezTo>
                <a:cubicBezTo>
                  <a:pt x="2590" y="857"/>
                  <a:pt x="2590" y="857"/>
                  <a:pt x="2590" y="857"/>
                </a:cubicBezTo>
                <a:cubicBezTo>
                  <a:pt x="2590" y="857"/>
                  <a:pt x="2586" y="856"/>
                  <a:pt x="2586" y="855"/>
                </a:cubicBezTo>
                <a:cubicBezTo>
                  <a:pt x="2586" y="853"/>
                  <a:pt x="2588" y="850"/>
                  <a:pt x="2588" y="848"/>
                </a:cubicBezTo>
                <a:cubicBezTo>
                  <a:pt x="2588" y="846"/>
                  <a:pt x="2581" y="845"/>
                  <a:pt x="2581" y="845"/>
                </a:cubicBezTo>
                <a:cubicBezTo>
                  <a:pt x="2583" y="841"/>
                  <a:pt x="2583" y="841"/>
                  <a:pt x="2583" y="841"/>
                </a:cubicBezTo>
                <a:cubicBezTo>
                  <a:pt x="2581" y="840"/>
                  <a:pt x="2581" y="840"/>
                  <a:pt x="2581" y="840"/>
                </a:cubicBezTo>
                <a:cubicBezTo>
                  <a:pt x="2582" y="836"/>
                  <a:pt x="2582" y="836"/>
                  <a:pt x="2582" y="836"/>
                </a:cubicBezTo>
                <a:cubicBezTo>
                  <a:pt x="2580" y="834"/>
                  <a:pt x="2580" y="834"/>
                  <a:pt x="2580" y="834"/>
                </a:cubicBezTo>
                <a:cubicBezTo>
                  <a:pt x="2580" y="834"/>
                  <a:pt x="2580" y="834"/>
                  <a:pt x="2580" y="834"/>
                </a:cubicBezTo>
                <a:cubicBezTo>
                  <a:pt x="2580" y="834"/>
                  <a:pt x="2580" y="834"/>
                  <a:pt x="2580" y="834"/>
                </a:cubicBezTo>
                <a:cubicBezTo>
                  <a:pt x="2583" y="833"/>
                  <a:pt x="2583" y="833"/>
                  <a:pt x="2583" y="833"/>
                </a:cubicBezTo>
                <a:cubicBezTo>
                  <a:pt x="2581" y="824"/>
                  <a:pt x="2581" y="824"/>
                  <a:pt x="2581" y="824"/>
                </a:cubicBezTo>
                <a:cubicBezTo>
                  <a:pt x="2581" y="824"/>
                  <a:pt x="2584" y="827"/>
                  <a:pt x="2586" y="828"/>
                </a:cubicBezTo>
                <a:cubicBezTo>
                  <a:pt x="2588" y="828"/>
                  <a:pt x="2591" y="827"/>
                  <a:pt x="2591" y="827"/>
                </a:cubicBezTo>
                <a:cubicBezTo>
                  <a:pt x="2591" y="827"/>
                  <a:pt x="2586" y="822"/>
                  <a:pt x="2587" y="820"/>
                </a:cubicBezTo>
                <a:cubicBezTo>
                  <a:pt x="2588" y="818"/>
                  <a:pt x="2595" y="821"/>
                  <a:pt x="2595" y="821"/>
                </a:cubicBezTo>
                <a:cubicBezTo>
                  <a:pt x="2598" y="817"/>
                  <a:pt x="2598" y="817"/>
                  <a:pt x="2598" y="817"/>
                </a:cubicBezTo>
                <a:cubicBezTo>
                  <a:pt x="2595" y="816"/>
                  <a:pt x="2595" y="816"/>
                  <a:pt x="2595" y="816"/>
                </a:cubicBezTo>
                <a:cubicBezTo>
                  <a:pt x="2595" y="816"/>
                  <a:pt x="2594" y="813"/>
                  <a:pt x="2592" y="812"/>
                </a:cubicBezTo>
                <a:cubicBezTo>
                  <a:pt x="2591" y="811"/>
                  <a:pt x="2584" y="810"/>
                  <a:pt x="2584" y="810"/>
                </a:cubicBezTo>
                <a:cubicBezTo>
                  <a:pt x="2584" y="810"/>
                  <a:pt x="2584" y="806"/>
                  <a:pt x="2581" y="804"/>
                </a:cubicBezTo>
                <a:cubicBezTo>
                  <a:pt x="2579" y="801"/>
                  <a:pt x="2576" y="803"/>
                  <a:pt x="2576" y="803"/>
                </a:cubicBezTo>
                <a:cubicBezTo>
                  <a:pt x="2574" y="794"/>
                  <a:pt x="2574" y="794"/>
                  <a:pt x="2574" y="794"/>
                </a:cubicBezTo>
                <a:cubicBezTo>
                  <a:pt x="2573" y="797"/>
                  <a:pt x="2573" y="797"/>
                  <a:pt x="2573" y="797"/>
                </a:cubicBezTo>
                <a:cubicBezTo>
                  <a:pt x="2571" y="794"/>
                  <a:pt x="2571" y="794"/>
                  <a:pt x="2571" y="794"/>
                </a:cubicBezTo>
                <a:cubicBezTo>
                  <a:pt x="2569" y="803"/>
                  <a:pt x="2569" y="803"/>
                  <a:pt x="2569" y="803"/>
                </a:cubicBezTo>
                <a:cubicBezTo>
                  <a:pt x="2569" y="803"/>
                  <a:pt x="2566" y="803"/>
                  <a:pt x="2565" y="804"/>
                </a:cubicBezTo>
                <a:cubicBezTo>
                  <a:pt x="2563" y="805"/>
                  <a:pt x="2563" y="810"/>
                  <a:pt x="2563" y="810"/>
                </a:cubicBezTo>
                <a:cubicBezTo>
                  <a:pt x="2560" y="811"/>
                  <a:pt x="2560" y="811"/>
                  <a:pt x="2560" y="811"/>
                </a:cubicBezTo>
                <a:cubicBezTo>
                  <a:pt x="2561" y="816"/>
                  <a:pt x="2561" y="816"/>
                  <a:pt x="2561" y="816"/>
                </a:cubicBezTo>
                <a:cubicBezTo>
                  <a:pt x="2561" y="816"/>
                  <a:pt x="2556" y="816"/>
                  <a:pt x="2553" y="815"/>
                </a:cubicBezTo>
                <a:cubicBezTo>
                  <a:pt x="2549" y="814"/>
                  <a:pt x="2549" y="822"/>
                  <a:pt x="2549" y="822"/>
                </a:cubicBezTo>
                <a:cubicBezTo>
                  <a:pt x="2544" y="829"/>
                  <a:pt x="2544" y="829"/>
                  <a:pt x="2544" y="829"/>
                </a:cubicBezTo>
                <a:cubicBezTo>
                  <a:pt x="2544" y="829"/>
                  <a:pt x="2542" y="836"/>
                  <a:pt x="2539" y="839"/>
                </a:cubicBezTo>
                <a:cubicBezTo>
                  <a:pt x="2535" y="841"/>
                  <a:pt x="2527" y="843"/>
                  <a:pt x="2525" y="843"/>
                </a:cubicBezTo>
                <a:cubicBezTo>
                  <a:pt x="2523" y="844"/>
                  <a:pt x="2516" y="849"/>
                  <a:pt x="2516" y="849"/>
                </a:cubicBezTo>
                <a:cubicBezTo>
                  <a:pt x="2514" y="854"/>
                  <a:pt x="2514" y="854"/>
                  <a:pt x="2514" y="854"/>
                </a:cubicBezTo>
                <a:cubicBezTo>
                  <a:pt x="2514" y="854"/>
                  <a:pt x="2519" y="857"/>
                  <a:pt x="2515" y="860"/>
                </a:cubicBezTo>
                <a:cubicBezTo>
                  <a:pt x="2512" y="863"/>
                  <a:pt x="2509" y="858"/>
                  <a:pt x="2507" y="858"/>
                </a:cubicBezTo>
                <a:cubicBezTo>
                  <a:pt x="2504" y="857"/>
                  <a:pt x="2502" y="861"/>
                  <a:pt x="2502" y="861"/>
                </a:cubicBezTo>
                <a:cubicBezTo>
                  <a:pt x="2502" y="861"/>
                  <a:pt x="2498" y="858"/>
                  <a:pt x="2495" y="861"/>
                </a:cubicBezTo>
                <a:cubicBezTo>
                  <a:pt x="2492" y="864"/>
                  <a:pt x="2491" y="871"/>
                  <a:pt x="2491" y="871"/>
                </a:cubicBezTo>
                <a:cubicBezTo>
                  <a:pt x="2494" y="876"/>
                  <a:pt x="2494" y="876"/>
                  <a:pt x="2494" y="876"/>
                </a:cubicBezTo>
                <a:cubicBezTo>
                  <a:pt x="2496" y="883"/>
                  <a:pt x="2496" y="883"/>
                  <a:pt x="2496" y="883"/>
                </a:cubicBezTo>
                <a:cubicBezTo>
                  <a:pt x="2502" y="887"/>
                  <a:pt x="2502" y="887"/>
                  <a:pt x="2502" y="887"/>
                </a:cubicBezTo>
                <a:cubicBezTo>
                  <a:pt x="2501" y="892"/>
                  <a:pt x="2501" y="892"/>
                  <a:pt x="2501" y="892"/>
                </a:cubicBezTo>
                <a:cubicBezTo>
                  <a:pt x="2504" y="894"/>
                  <a:pt x="2504" y="894"/>
                  <a:pt x="2504" y="894"/>
                </a:cubicBezTo>
                <a:cubicBezTo>
                  <a:pt x="2502" y="898"/>
                  <a:pt x="2502" y="898"/>
                  <a:pt x="2502" y="898"/>
                </a:cubicBezTo>
                <a:cubicBezTo>
                  <a:pt x="2505" y="902"/>
                  <a:pt x="2505" y="902"/>
                  <a:pt x="2505" y="902"/>
                </a:cubicBezTo>
                <a:cubicBezTo>
                  <a:pt x="2503" y="903"/>
                  <a:pt x="2503" y="903"/>
                  <a:pt x="2503" y="903"/>
                </a:cubicBezTo>
                <a:cubicBezTo>
                  <a:pt x="2505" y="911"/>
                  <a:pt x="2505" y="911"/>
                  <a:pt x="2505" y="911"/>
                </a:cubicBezTo>
                <a:cubicBezTo>
                  <a:pt x="2511" y="911"/>
                  <a:pt x="2511" y="911"/>
                  <a:pt x="2511" y="911"/>
                </a:cubicBezTo>
                <a:cubicBezTo>
                  <a:pt x="2515" y="912"/>
                  <a:pt x="2515" y="912"/>
                  <a:pt x="2515" y="912"/>
                </a:cubicBezTo>
                <a:cubicBezTo>
                  <a:pt x="2515" y="912"/>
                  <a:pt x="2517" y="907"/>
                  <a:pt x="2520" y="907"/>
                </a:cubicBezTo>
                <a:cubicBezTo>
                  <a:pt x="2522" y="907"/>
                  <a:pt x="2520" y="914"/>
                  <a:pt x="2522" y="916"/>
                </a:cubicBezTo>
                <a:cubicBezTo>
                  <a:pt x="2525" y="918"/>
                  <a:pt x="2527" y="912"/>
                  <a:pt x="2527" y="912"/>
                </a:cubicBezTo>
                <a:cubicBezTo>
                  <a:pt x="2530" y="914"/>
                  <a:pt x="2530" y="914"/>
                  <a:pt x="2530" y="914"/>
                </a:cubicBezTo>
                <a:cubicBezTo>
                  <a:pt x="2530" y="914"/>
                  <a:pt x="2534" y="911"/>
                  <a:pt x="2536" y="911"/>
                </a:cubicBezTo>
                <a:cubicBezTo>
                  <a:pt x="2538" y="911"/>
                  <a:pt x="2536" y="917"/>
                  <a:pt x="2538" y="917"/>
                </a:cubicBezTo>
                <a:cubicBezTo>
                  <a:pt x="2540" y="918"/>
                  <a:pt x="2547" y="915"/>
                  <a:pt x="2550" y="915"/>
                </a:cubicBezTo>
                <a:cubicBezTo>
                  <a:pt x="2554" y="916"/>
                  <a:pt x="2551" y="926"/>
                  <a:pt x="2551" y="926"/>
                </a:cubicBezTo>
                <a:cubicBezTo>
                  <a:pt x="2551" y="926"/>
                  <a:pt x="2553" y="926"/>
                  <a:pt x="2557" y="924"/>
                </a:cubicBezTo>
                <a:cubicBezTo>
                  <a:pt x="2560" y="922"/>
                  <a:pt x="2565" y="914"/>
                  <a:pt x="2565" y="914"/>
                </a:cubicBezTo>
                <a:cubicBezTo>
                  <a:pt x="2565" y="914"/>
                  <a:pt x="2569" y="911"/>
                  <a:pt x="2570" y="909"/>
                </a:cubicBezTo>
                <a:close/>
                <a:moveTo>
                  <a:pt x="2711" y="969"/>
                </a:moveTo>
                <a:cubicBezTo>
                  <a:pt x="2715" y="966"/>
                  <a:pt x="2715" y="966"/>
                  <a:pt x="2715" y="966"/>
                </a:cubicBezTo>
                <a:cubicBezTo>
                  <a:pt x="2715" y="966"/>
                  <a:pt x="2719" y="967"/>
                  <a:pt x="2719" y="963"/>
                </a:cubicBezTo>
                <a:cubicBezTo>
                  <a:pt x="2719" y="958"/>
                  <a:pt x="2708" y="964"/>
                  <a:pt x="2708" y="968"/>
                </a:cubicBezTo>
                <a:cubicBezTo>
                  <a:pt x="2711" y="969"/>
                  <a:pt x="2711" y="969"/>
                  <a:pt x="2711" y="969"/>
                </a:cubicBezTo>
                <a:cubicBezTo>
                  <a:pt x="2711" y="969"/>
                  <a:pt x="2711" y="969"/>
                  <a:pt x="2711" y="969"/>
                </a:cubicBezTo>
                <a:close/>
                <a:moveTo>
                  <a:pt x="2550" y="969"/>
                </a:moveTo>
                <a:cubicBezTo>
                  <a:pt x="2549" y="973"/>
                  <a:pt x="2549" y="973"/>
                  <a:pt x="2549" y="973"/>
                </a:cubicBezTo>
                <a:cubicBezTo>
                  <a:pt x="2549" y="973"/>
                  <a:pt x="2551" y="979"/>
                  <a:pt x="2554" y="977"/>
                </a:cubicBezTo>
                <a:cubicBezTo>
                  <a:pt x="2557" y="975"/>
                  <a:pt x="2557" y="969"/>
                  <a:pt x="2555" y="969"/>
                </a:cubicBezTo>
                <a:cubicBezTo>
                  <a:pt x="2553" y="969"/>
                  <a:pt x="2550" y="969"/>
                  <a:pt x="2550" y="969"/>
                </a:cubicBezTo>
                <a:close/>
                <a:moveTo>
                  <a:pt x="2700" y="1011"/>
                </a:moveTo>
                <a:cubicBezTo>
                  <a:pt x="2702" y="1013"/>
                  <a:pt x="2705" y="1006"/>
                  <a:pt x="2705" y="1006"/>
                </a:cubicBezTo>
                <a:cubicBezTo>
                  <a:pt x="2703" y="1003"/>
                  <a:pt x="2698" y="1008"/>
                  <a:pt x="2700" y="1011"/>
                </a:cubicBezTo>
                <a:close/>
                <a:moveTo>
                  <a:pt x="2562" y="969"/>
                </a:moveTo>
                <a:cubicBezTo>
                  <a:pt x="2560" y="969"/>
                  <a:pt x="2558" y="971"/>
                  <a:pt x="2558" y="971"/>
                </a:cubicBezTo>
                <a:cubicBezTo>
                  <a:pt x="2558" y="971"/>
                  <a:pt x="2562" y="974"/>
                  <a:pt x="2564" y="973"/>
                </a:cubicBezTo>
                <a:cubicBezTo>
                  <a:pt x="2566" y="971"/>
                  <a:pt x="2564" y="969"/>
                  <a:pt x="2562" y="969"/>
                </a:cubicBezTo>
                <a:close/>
                <a:moveTo>
                  <a:pt x="2748" y="940"/>
                </a:moveTo>
                <a:cubicBezTo>
                  <a:pt x="2744" y="941"/>
                  <a:pt x="2744" y="941"/>
                  <a:pt x="2744" y="941"/>
                </a:cubicBezTo>
                <a:cubicBezTo>
                  <a:pt x="2743" y="945"/>
                  <a:pt x="2743" y="945"/>
                  <a:pt x="2743" y="945"/>
                </a:cubicBezTo>
                <a:cubicBezTo>
                  <a:pt x="2741" y="947"/>
                  <a:pt x="2741" y="947"/>
                  <a:pt x="2741" y="947"/>
                </a:cubicBezTo>
                <a:cubicBezTo>
                  <a:pt x="2742" y="954"/>
                  <a:pt x="2742" y="954"/>
                  <a:pt x="2742" y="954"/>
                </a:cubicBezTo>
                <a:cubicBezTo>
                  <a:pt x="2744" y="955"/>
                  <a:pt x="2744" y="955"/>
                  <a:pt x="2744" y="955"/>
                </a:cubicBezTo>
                <a:cubicBezTo>
                  <a:pt x="2744" y="952"/>
                  <a:pt x="2744" y="952"/>
                  <a:pt x="2744" y="952"/>
                </a:cubicBezTo>
                <a:cubicBezTo>
                  <a:pt x="2745" y="952"/>
                  <a:pt x="2745" y="952"/>
                  <a:pt x="2745" y="952"/>
                </a:cubicBezTo>
                <a:cubicBezTo>
                  <a:pt x="2745" y="949"/>
                  <a:pt x="2745" y="949"/>
                  <a:pt x="2745" y="949"/>
                </a:cubicBezTo>
                <a:cubicBezTo>
                  <a:pt x="2743" y="949"/>
                  <a:pt x="2743" y="949"/>
                  <a:pt x="2743" y="949"/>
                </a:cubicBezTo>
                <a:cubicBezTo>
                  <a:pt x="2746" y="944"/>
                  <a:pt x="2746" y="944"/>
                  <a:pt x="2746" y="944"/>
                </a:cubicBezTo>
                <a:cubicBezTo>
                  <a:pt x="2748" y="940"/>
                  <a:pt x="2748" y="940"/>
                  <a:pt x="2748" y="940"/>
                </a:cubicBezTo>
                <a:cubicBezTo>
                  <a:pt x="2748" y="940"/>
                  <a:pt x="2748" y="940"/>
                  <a:pt x="2748" y="940"/>
                </a:cubicBezTo>
                <a:close/>
                <a:moveTo>
                  <a:pt x="3003" y="970"/>
                </a:moveTo>
                <a:cubicBezTo>
                  <a:pt x="3003" y="970"/>
                  <a:pt x="3001" y="977"/>
                  <a:pt x="3002" y="979"/>
                </a:cubicBezTo>
                <a:cubicBezTo>
                  <a:pt x="3003" y="981"/>
                  <a:pt x="3009" y="986"/>
                  <a:pt x="3009" y="986"/>
                </a:cubicBezTo>
                <a:cubicBezTo>
                  <a:pt x="3003" y="970"/>
                  <a:pt x="3003" y="970"/>
                  <a:pt x="3003" y="970"/>
                </a:cubicBezTo>
                <a:cubicBezTo>
                  <a:pt x="3003" y="970"/>
                  <a:pt x="3003" y="970"/>
                  <a:pt x="3003" y="970"/>
                </a:cubicBezTo>
                <a:close/>
                <a:moveTo>
                  <a:pt x="2454" y="943"/>
                </a:moveTo>
                <a:cubicBezTo>
                  <a:pt x="2455" y="942"/>
                  <a:pt x="2455" y="939"/>
                  <a:pt x="2455" y="939"/>
                </a:cubicBezTo>
                <a:cubicBezTo>
                  <a:pt x="2459" y="943"/>
                  <a:pt x="2459" y="943"/>
                  <a:pt x="2459" y="943"/>
                </a:cubicBezTo>
                <a:cubicBezTo>
                  <a:pt x="2459" y="943"/>
                  <a:pt x="2461" y="938"/>
                  <a:pt x="2461" y="935"/>
                </a:cubicBezTo>
                <a:cubicBezTo>
                  <a:pt x="2461" y="931"/>
                  <a:pt x="2463" y="922"/>
                  <a:pt x="2463" y="922"/>
                </a:cubicBezTo>
                <a:cubicBezTo>
                  <a:pt x="2463" y="922"/>
                  <a:pt x="2461" y="921"/>
                  <a:pt x="2461" y="919"/>
                </a:cubicBezTo>
                <a:cubicBezTo>
                  <a:pt x="2461" y="917"/>
                  <a:pt x="2465" y="914"/>
                  <a:pt x="2463" y="913"/>
                </a:cubicBezTo>
                <a:cubicBezTo>
                  <a:pt x="2462" y="912"/>
                  <a:pt x="2461" y="911"/>
                  <a:pt x="2461" y="911"/>
                </a:cubicBezTo>
                <a:cubicBezTo>
                  <a:pt x="2460" y="904"/>
                  <a:pt x="2460" y="904"/>
                  <a:pt x="2460" y="904"/>
                </a:cubicBezTo>
                <a:cubicBezTo>
                  <a:pt x="2454" y="905"/>
                  <a:pt x="2454" y="905"/>
                  <a:pt x="2454" y="905"/>
                </a:cubicBezTo>
                <a:cubicBezTo>
                  <a:pt x="2454" y="905"/>
                  <a:pt x="2455" y="901"/>
                  <a:pt x="2453" y="900"/>
                </a:cubicBezTo>
                <a:cubicBezTo>
                  <a:pt x="2452" y="899"/>
                  <a:pt x="2449" y="899"/>
                  <a:pt x="2449" y="899"/>
                </a:cubicBezTo>
                <a:cubicBezTo>
                  <a:pt x="2448" y="890"/>
                  <a:pt x="2448" y="890"/>
                  <a:pt x="2448" y="890"/>
                </a:cubicBezTo>
                <a:cubicBezTo>
                  <a:pt x="2448" y="890"/>
                  <a:pt x="2439" y="890"/>
                  <a:pt x="2438" y="888"/>
                </a:cubicBezTo>
                <a:cubicBezTo>
                  <a:pt x="2438" y="885"/>
                  <a:pt x="2440" y="882"/>
                  <a:pt x="2440" y="882"/>
                </a:cubicBezTo>
                <a:cubicBezTo>
                  <a:pt x="2437" y="881"/>
                  <a:pt x="2437" y="881"/>
                  <a:pt x="2437" y="881"/>
                </a:cubicBezTo>
                <a:cubicBezTo>
                  <a:pt x="2437" y="881"/>
                  <a:pt x="2442" y="875"/>
                  <a:pt x="2440" y="874"/>
                </a:cubicBezTo>
                <a:cubicBezTo>
                  <a:pt x="2438" y="872"/>
                  <a:pt x="2430" y="876"/>
                  <a:pt x="2430" y="876"/>
                </a:cubicBezTo>
                <a:cubicBezTo>
                  <a:pt x="2430" y="876"/>
                  <a:pt x="2435" y="871"/>
                  <a:pt x="2433" y="870"/>
                </a:cubicBezTo>
                <a:cubicBezTo>
                  <a:pt x="2431" y="869"/>
                  <a:pt x="2426" y="868"/>
                  <a:pt x="2426" y="868"/>
                </a:cubicBezTo>
                <a:cubicBezTo>
                  <a:pt x="2426" y="868"/>
                  <a:pt x="2429" y="867"/>
                  <a:pt x="2426" y="863"/>
                </a:cubicBezTo>
                <a:cubicBezTo>
                  <a:pt x="2423" y="859"/>
                  <a:pt x="2418" y="859"/>
                  <a:pt x="2418" y="859"/>
                </a:cubicBezTo>
                <a:cubicBezTo>
                  <a:pt x="2418" y="859"/>
                  <a:pt x="2417" y="855"/>
                  <a:pt x="2416" y="853"/>
                </a:cubicBezTo>
                <a:cubicBezTo>
                  <a:pt x="2414" y="852"/>
                  <a:pt x="2412" y="853"/>
                  <a:pt x="2412" y="853"/>
                </a:cubicBezTo>
                <a:cubicBezTo>
                  <a:pt x="2413" y="856"/>
                  <a:pt x="2413" y="856"/>
                  <a:pt x="2413" y="856"/>
                </a:cubicBezTo>
                <a:cubicBezTo>
                  <a:pt x="2413" y="856"/>
                  <a:pt x="2408" y="852"/>
                  <a:pt x="2407" y="851"/>
                </a:cubicBezTo>
                <a:cubicBezTo>
                  <a:pt x="2406" y="849"/>
                  <a:pt x="2403" y="844"/>
                  <a:pt x="2403" y="844"/>
                </a:cubicBezTo>
                <a:cubicBezTo>
                  <a:pt x="2403" y="844"/>
                  <a:pt x="2397" y="839"/>
                  <a:pt x="2394" y="837"/>
                </a:cubicBezTo>
                <a:cubicBezTo>
                  <a:pt x="2391" y="834"/>
                  <a:pt x="2387" y="830"/>
                  <a:pt x="2387" y="830"/>
                </a:cubicBezTo>
                <a:cubicBezTo>
                  <a:pt x="2387" y="830"/>
                  <a:pt x="2387" y="829"/>
                  <a:pt x="2386" y="828"/>
                </a:cubicBezTo>
                <a:cubicBezTo>
                  <a:pt x="2385" y="827"/>
                  <a:pt x="2384" y="826"/>
                  <a:pt x="2384" y="826"/>
                </a:cubicBezTo>
                <a:cubicBezTo>
                  <a:pt x="2384" y="826"/>
                  <a:pt x="2381" y="822"/>
                  <a:pt x="2380" y="820"/>
                </a:cubicBezTo>
                <a:cubicBezTo>
                  <a:pt x="2378" y="819"/>
                  <a:pt x="2376" y="819"/>
                  <a:pt x="2376" y="819"/>
                </a:cubicBezTo>
                <a:cubicBezTo>
                  <a:pt x="2365" y="818"/>
                  <a:pt x="2365" y="818"/>
                  <a:pt x="2365" y="818"/>
                </a:cubicBezTo>
                <a:cubicBezTo>
                  <a:pt x="2365" y="818"/>
                  <a:pt x="2360" y="813"/>
                  <a:pt x="2358" y="813"/>
                </a:cubicBezTo>
                <a:cubicBezTo>
                  <a:pt x="2356" y="814"/>
                  <a:pt x="2355" y="819"/>
                  <a:pt x="2356" y="822"/>
                </a:cubicBezTo>
                <a:cubicBezTo>
                  <a:pt x="2358" y="824"/>
                  <a:pt x="2373" y="838"/>
                  <a:pt x="2373" y="838"/>
                </a:cubicBezTo>
                <a:cubicBezTo>
                  <a:pt x="2378" y="846"/>
                  <a:pt x="2378" y="846"/>
                  <a:pt x="2378" y="846"/>
                </a:cubicBezTo>
                <a:cubicBezTo>
                  <a:pt x="2380" y="845"/>
                  <a:pt x="2380" y="845"/>
                  <a:pt x="2380" y="845"/>
                </a:cubicBezTo>
                <a:cubicBezTo>
                  <a:pt x="2380" y="845"/>
                  <a:pt x="2380" y="850"/>
                  <a:pt x="2381" y="852"/>
                </a:cubicBezTo>
                <a:cubicBezTo>
                  <a:pt x="2383" y="853"/>
                  <a:pt x="2390" y="855"/>
                  <a:pt x="2392" y="859"/>
                </a:cubicBezTo>
                <a:cubicBezTo>
                  <a:pt x="2394" y="862"/>
                  <a:pt x="2395" y="869"/>
                  <a:pt x="2395" y="869"/>
                </a:cubicBezTo>
                <a:cubicBezTo>
                  <a:pt x="2395" y="869"/>
                  <a:pt x="2395" y="876"/>
                  <a:pt x="2396" y="876"/>
                </a:cubicBezTo>
                <a:cubicBezTo>
                  <a:pt x="2398" y="876"/>
                  <a:pt x="2401" y="874"/>
                  <a:pt x="2401" y="876"/>
                </a:cubicBezTo>
                <a:cubicBezTo>
                  <a:pt x="2402" y="878"/>
                  <a:pt x="2403" y="882"/>
                  <a:pt x="2403" y="882"/>
                </a:cubicBezTo>
                <a:cubicBezTo>
                  <a:pt x="2408" y="886"/>
                  <a:pt x="2408" y="886"/>
                  <a:pt x="2408" y="886"/>
                </a:cubicBezTo>
                <a:cubicBezTo>
                  <a:pt x="2408" y="889"/>
                  <a:pt x="2408" y="889"/>
                  <a:pt x="2408" y="889"/>
                </a:cubicBezTo>
                <a:cubicBezTo>
                  <a:pt x="2412" y="898"/>
                  <a:pt x="2412" y="898"/>
                  <a:pt x="2412" y="898"/>
                </a:cubicBezTo>
                <a:cubicBezTo>
                  <a:pt x="2412" y="898"/>
                  <a:pt x="2411" y="901"/>
                  <a:pt x="2413" y="904"/>
                </a:cubicBezTo>
                <a:cubicBezTo>
                  <a:pt x="2415" y="907"/>
                  <a:pt x="2417" y="908"/>
                  <a:pt x="2417" y="908"/>
                </a:cubicBezTo>
                <a:cubicBezTo>
                  <a:pt x="2417" y="908"/>
                  <a:pt x="2419" y="913"/>
                  <a:pt x="2420" y="915"/>
                </a:cubicBezTo>
                <a:cubicBezTo>
                  <a:pt x="2422" y="916"/>
                  <a:pt x="2426" y="918"/>
                  <a:pt x="2426" y="918"/>
                </a:cubicBezTo>
                <a:cubicBezTo>
                  <a:pt x="2426" y="923"/>
                  <a:pt x="2426" y="923"/>
                  <a:pt x="2426" y="923"/>
                </a:cubicBezTo>
                <a:cubicBezTo>
                  <a:pt x="2426" y="923"/>
                  <a:pt x="2437" y="932"/>
                  <a:pt x="2437" y="933"/>
                </a:cubicBezTo>
                <a:cubicBezTo>
                  <a:pt x="2438" y="934"/>
                  <a:pt x="2441" y="934"/>
                  <a:pt x="2441" y="934"/>
                </a:cubicBezTo>
                <a:cubicBezTo>
                  <a:pt x="2441" y="934"/>
                  <a:pt x="2443" y="939"/>
                  <a:pt x="2445" y="940"/>
                </a:cubicBezTo>
                <a:cubicBezTo>
                  <a:pt x="2446" y="941"/>
                  <a:pt x="2447" y="945"/>
                  <a:pt x="2448" y="945"/>
                </a:cubicBezTo>
                <a:cubicBezTo>
                  <a:pt x="2448" y="945"/>
                  <a:pt x="2447" y="940"/>
                  <a:pt x="2448" y="940"/>
                </a:cubicBezTo>
                <a:cubicBezTo>
                  <a:pt x="2449" y="939"/>
                  <a:pt x="2453" y="944"/>
                  <a:pt x="2454" y="943"/>
                </a:cubicBezTo>
                <a:close/>
                <a:moveTo>
                  <a:pt x="2770" y="1339"/>
                </a:moveTo>
                <a:cubicBezTo>
                  <a:pt x="2768" y="1337"/>
                  <a:pt x="2765" y="1342"/>
                  <a:pt x="2765" y="1342"/>
                </a:cubicBezTo>
                <a:cubicBezTo>
                  <a:pt x="2765" y="1342"/>
                  <a:pt x="2765" y="1340"/>
                  <a:pt x="2764" y="1340"/>
                </a:cubicBezTo>
                <a:cubicBezTo>
                  <a:pt x="2763" y="1340"/>
                  <a:pt x="2758" y="1341"/>
                  <a:pt x="2758" y="1341"/>
                </a:cubicBezTo>
                <a:cubicBezTo>
                  <a:pt x="2757" y="1343"/>
                  <a:pt x="2757" y="1343"/>
                  <a:pt x="2757" y="1343"/>
                </a:cubicBezTo>
                <a:cubicBezTo>
                  <a:pt x="2755" y="1340"/>
                  <a:pt x="2755" y="1340"/>
                  <a:pt x="2755" y="1340"/>
                </a:cubicBezTo>
                <a:cubicBezTo>
                  <a:pt x="2749" y="1340"/>
                  <a:pt x="2749" y="1340"/>
                  <a:pt x="2749" y="1340"/>
                </a:cubicBezTo>
                <a:cubicBezTo>
                  <a:pt x="2746" y="1336"/>
                  <a:pt x="2746" y="1336"/>
                  <a:pt x="2746" y="1336"/>
                </a:cubicBezTo>
                <a:cubicBezTo>
                  <a:pt x="2746" y="1336"/>
                  <a:pt x="2745" y="1337"/>
                  <a:pt x="2744" y="1337"/>
                </a:cubicBezTo>
                <a:cubicBezTo>
                  <a:pt x="2743" y="1337"/>
                  <a:pt x="2739" y="1333"/>
                  <a:pt x="2739" y="1333"/>
                </a:cubicBezTo>
                <a:cubicBezTo>
                  <a:pt x="2739" y="1335"/>
                  <a:pt x="2739" y="1335"/>
                  <a:pt x="2739" y="1335"/>
                </a:cubicBezTo>
                <a:cubicBezTo>
                  <a:pt x="2739" y="1338"/>
                  <a:pt x="2739" y="1338"/>
                  <a:pt x="2739" y="1338"/>
                </a:cubicBezTo>
                <a:cubicBezTo>
                  <a:pt x="2739" y="1338"/>
                  <a:pt x="2740" y="1341"/>
                  <a:pt x="2739" y="1342"/>
                </a:cubicBezTo>
                <a:cubicBezTo>
                  <a:pt x="2739" y="1343"/>
                  <a:pt x="2738" y="1345"/>
                  <a:pt x="2739" y="1347"/>
                </a:cubicBezTo>
                <a:cubicBezTo>
                  <a:pt x="2740" y="1350"/>
                  <a:pt x="2739" y="1351"/>
                  <a:pt x="2737" y="1352"/>
                </a:cubicBezTo>
                <a:cubicBezTo>
                  <a:pt x="2735" y="1352"/>
                  <a:pt x="2734" y="1350"/>
                  <a:pt x="2734" y="1350"/>
                </a:cubicBezTo>
                <a:cubicBezTo>
                  <a:pt x="2734" y="1350"/>
                  <a:pt x="2733" y="1353"/>
                  <a:pt x="2733" y="1356"/>
                </a:cubicBezTo>
                <a:cubicBezTo>
                  <a:pt x="2732" y="1359"/>
                  <a:pt x="2735" y="1363"/>
                  <a:pt x="2735" y="1363"/>
                </a:cubicBezTo>
                <a:cubicBezTo>
                  <a:pt x="2738" y="1363"/>
                  <a:pt x="2738" y="1363"/>
                  <a:pt x="2738" y="1363"/>
                </a:cubicBezTo>
                <a:cubicBezTo>
                  <a:pt x="2735" y="1365"/>
                  <a:pt x="2735" y="1365"/>
                  <a:pt x="2735" y="1365"/>
                </a:cubicBezTo>
                <a:cubicBezTo>
                  <a:pt x="2736" y="1368"/>
                  <a:pt x="2736" y="1368"/>
                  <a:pt x="2736" y="1368"/>
                </a:cubicBezTo>
                <a:cubicBezTo>
                  <a:pt x="2736" y="1368"/>
                  <a:pt x="2739" y="1367"/>
                  <a:pt x="2740" y="1367"/>
                </a:cubicBezTo>
                <a:cubicBezTo>
                  <a:pt x="2742" y="1366"/>
                  <a:pt x="2743" y="1368"/>
                  <a:pt x="2745" y="1367"/>
                </a:cubicBezTo>
                <a:cubicBezTo>
                  <a:pt x="2747" y="1366"/>
                  <a:pt x="2749" y="1363"/>
                  <a:pt x="2750" y="1364"/>
                </a:cubicBezTo>
                <a:cubicBezTo>
                  <a:pt x="2752" y="1365"/>
                  <a:pt x="2749" y="1367"/>
                  <a:pt x="2749" y="1367"/>
                </a:cubicBezTo>
                <a:cubicBezTo>
                  <a:pt x="2752" y="1368"/>
                  <a:pt x="2752" y="1368"/>
                  <a:pt x="2752" y="1368"/>
                </a:cubicBezTo>
                <a:cubicBezTo>
                  <a:pt x="2752" y="1368"/>
                  <a:pt x="2756" y="1362"/>
                  <a:pt x="2758" y="1361"/>
                </a:cubicBezTo>
                <a:cubicBezTo>
                  <a:pt x="2760" y="1360"/>
                  <a:pt x="2756" y="1358"/>
                  <a:pt x="2756" y="1358"/>
                </a:cubicBezTo>
                <a:cubicBezTo>
                  <a:pt x="2759" y="1354"/>
                  <a:pt x="2759" y="1354"/>
                  <a:pt x="2759" y="1354"/>
                </a:cubicBezTo>
                <a:cubicBezTo>
                  <a:pt x="2759" y="1354"/>
                  <a:pt x="2761" y="1355"/>
                  <a:pt x="2764" y="1354"/>
                </a:cubicBezTo>
                <a:cubicBezTo>
                  <a:pt x="2766" y="1353"/>
                  <a:pt x="2764" y="1348"/>
                  <a:pt x="2766" y="1346"/>
                </a:cubicBezTo>
                <a:cubicBezTo>
                  <a:pt x="2768" y="1344"/>
                  <a:pt x="2771" y="1340"/>
                  <a:pt x="2770" y="1339"/>
                </a:cubicBezTo>
                <a:close/>
                <a:moveTo>
                  <a:pt x="2402" y="906"/>
                </a:moveTo>
                <a:cubicBezTo>
                  <a:pt x="2401" y="908"/>
                  <a:pt x="2404" y="910"/>
                  <a:pt x="2404" y="910"/>
                </a:cubicBezTo>
                <a:cubicBezTo>
                  <a:pt x="2404" y="910"/>
                  <a:pt x="2407" y="915"/>
                  <a:pt x="2409" y="913"/>
                </a:cubicBezTo>
                <a:cubicBezTo>
                  <a:pt x="2410" y="911"/>
                  <a:pt x="2404" y="906"/>
                  <a:pt x="2402" y="906"/>
                </a:cubicBezTo>
                <a:close/>
                <a:moveTo>
                  <a:pt x="2882" y="1159"/>
                </a:moveTo>
                <a:cubicBezTo>
                  <a:pt x="2882" y="1159"/>
                  <a:pt x="2881" y="1151"/>
                  <a:pt x="2881" y="1149"/>
                </a:cubicBezTo>
                <a:cubicBezTo>
                  <a:pt x="2881" y="1148"/>
                  <a:pt x="2876" y="1148"/>
                  <a:pt x="2876" y="1148"/>
                </a:cubicBezTo>
                <a:cubicBezTo>
                  <a:pt x="2876" y="1145"/>
                  <a:pt x="2876" y="1145"/>
                  <a:pt x="2876" y="1145"/>
                </a:cubicBezTo>
                <a:cubicBezTo>
                  <a:pt x="2874" y="1143"/>
                  <a:pt x="2874" y="1143"/>
                  <a:pt x="2874" y="1143"/>
                </a:cubicBezTo>
                <a:cubicBezTo>
                  <a:pt x="2874" y="1143"/>
                  <a:pt x="2875" y="1140"/>
                  <a:pt x="2874" y="1138"/>
                </a:cubicBezTo>
                <a:cubicBezTo>
                  <a:pt x="2873" y="1137"/>
                  <a:pt x="2869" y="1135"/>
                  <a:pt x="2869" y="1135"/>
                </a:cubicBezTo>
                <a:cubicBezTo>
                  <a:pt x="2869" y="1135"/>
                  <a:pt x="2876" y="1134"/>
                  <a:pt x="2876" y="1131"/>
                </a:cubicBezTo>
                <a:cubicBezTo>
                  <a:pt x="2877" y="1128"/>
                  <a:pt x="2872" y="1128"/>
                  <a:pt x="2872" y="1128"/>
                </a:cubicBezTo>
                <a:cubicBezTo>
                  <a:pt x="2872" y="1128"/>
                  <a:pt x="2871" y="1123"/>
                  <a:pt x="2868" y="1123"/>
                </a:cubicBezTo>
                <a:cubicBezTo>
                  <a:pt x="2866" y="1124"/>
                  <a:pt x="2867" y="1127"/>
                  <a:pt x="2867" y="1127"/>
                </a:cubicBezTo>
                <a:cubicBezTo>
                  <a:pt x="2864" y="1127"/>
                  <a:pt x="2864" y="1127"/>
                  <a:pt x="2864" y="1127"/>
                </a:cubicBezTo>
                <a:cubicBezTo>
                  <a:pt x="2864" y="1127"/>
                  <a:pt x="2867" y="1118"/>
                  <a:pt x="2867" y="1116"/>
                </a:cubicBezTo>
                <a:cubicBezTo>
                  <a:pt x="2866" y="1114"/>
                  <a:pt x="2862" y="1114"/>
                  <a:pt x="2861" y="1112"/>
                </a:cubicBezTo>
                <a:cubicBezTo>
                  <a:pt x="2861" y="1110"/>
                  <a:pt x="2864" y="1106"/>
                  <a:pt x="2863" y="1103"/>
                </a:cubicBezTo>
                <a:cubicBezTo>
                  <a:pt x="2862" y="1101"/>
                  <a:pt x="2849" y="1094"/>
                  <a:pt x="2849" y="1094"/>
                </a:cubicBezTo>
                <a:cubicBezTo>
                  <a:pt x="2848" y="1096"/>
                  <a:pt x="2848" y="1096"/>
                  <a:pt x="2848" y="1096"/>
                </a:cubicBezTo>
                <a:cubicBezTo>
                  <a:pt x="2848" y="1096"/>
                  <a:pt x="2842" y="1089"/>
                  <a:pt x="2842" y="1084"/>
                </a:cubicBezTo>
                <a:cubicBezTo>
                  <a:pt x="2842" y="1080"/>
                  <a:pt x="2843" y="1077"/>
                  <a:pt x="2843" y="1073"/>
                </a:cubicBezTo>
                <a:cubicBezTo>
                  <a:pt x="2843" y="1069"/>
                  <a:pt x="2839" y="1060"/>
                  <a:pt x="2839" y="1056"/>
                </a:cubicBezTo>
                <a:cubicBezTo>
                  <a:pt x="2838" y="1053"/>
                  <a:pt x="2840" y="1051"/>
                  <a:pt x="2840" y="1049"/>
                </a:cubicBezTo>
                <a:cubicBezTo>
                  <a:pt x="2841" y="1047"/>
                  <a:pt x="2839" y="1039"/>
                  <a:pt x="2839" y="1039"/>
                </a:cubicBezTo>
                <a:cubicBezTo>
                  <a:pt x="2836" y="1037"/>
                  <a:pt x="2836" y="1037"/>
                  <a:pt x="2836" y="1037"/>
                </a:cubicBezTo>
                <a:cubicBezTo>
                  <a:pt x="2836" y="1037"/>
                  <a:pt x="2833" y="1034"/>
                  <a:pt x="2831" y="1034"/>
                </a:cubicBezTo>
                <a:cubicBezTo>
                  <a:pt x="2829" y="1034"/>
                  <a:pt x="2828" y="1037"/>
                  <a:pt x="2828" y="1037"/>
                </a:cubicBezTo>
                <a:cubicBezTo>
                  <a:pt x="2828" y="1037"/>
                  <a:pt x="2826" y="1034"/>
                  <a:pt x="2826" y="1032"/>
                </a:cubicBezTo>
                <a:cubicBezTo>
                  <a:pt x="2826" y="1030"/>
                  <a:pt x="2827" y="1025"/>
                  <a:pt x="2827" y="1025"/>
                </a:cubicBezTo>
                <a:cubicBezTo>
                  <a:pt x="2825" y="1022"/>
                  <a:pt x="2825" y="1022"/>
                  <a:pt x="2825" y="1022"/>
                </a:cubicBezTo>
                <a:cubicBezTo>
                  <a:pt x="2825" y="1011"/>
                  <a:pt x="2825" y="1011"/>
                  <a:pt x="2825" y="1011"/>
                </a:cubicBezTo>
                <a:cubicBezTo>
                  <a:pt x="2825" y="1011"/>
                  <a:pt x="2820" y="1008"/>
                  <a:pt x="2821" y="1006"/>
                </a:cubicBezTo>
                <a:cubicBezTo>
                  <a:pt x="2822" y="1004"/>
                  <a:pt x="2823" y="1001"/>
                  <a:pt x="2822" y="1000"/>
                </a:cubicBezTo>
                <a:cubicBezTo>
                  <a:pt x="2821" y="999"/>
                  <a:pt x="2818" y="999"/>
                  <a:pt x="2818" y="999"/>
                </a:cubicBezTo>
                <a:cubicBezTo>
                  <a:pt x="2818" y="997"/>
                  <a:pt x="2818" y="997"/>
                  <a:pt x="2818" y="997"/>
                </a:cubicBezTo>
                <a:cubicBezTo>
                  <a:pt x="2814" y="998"/>
                  <a:pt x="2814" y="998"/>
                  <a:pt x="2814" y="998"/>
                </a:cubicBezTo>
                <a:cubicBezTo>
                  <a:pt x="2813" y="1001"/>
                  <a:pt x="2813" y="1001"/>
                  <a:pt x="2813" y="1001"/>
                </a:cubicBezTo>
                <a:cubicBezTo>
                  <a:pt x="2813" y="1001"/>
                  <a:pt x="2811" y="1003"/>
                  <a:pt x="2810" y="1003"/>
                </a:cubicBezTo>
                <a:cubicBezTo>
                  <a:pt x="2808" y="1004"/>
                  <a:pt x="2811" y="1010"/>
                  <a:pt x="2811" y="1012"/>
                </a:cubicBezTo>
                <a:cubicBezTo>
                  <a:pt x="2811" y="1014"/>
                  <a:pt x="2804" y="1022"/>
                  <a:pt x="2804" y="1022"/>
                </a:cubicBezTo>
                <a:cubicBezTo>
                  <a:pt x="2806" y="1024"/>
                  <a:pt x="2806" y="1024"/>
                  <a:pt x="2806" y="1024"/>
                </a:cubicBezTo>
                <a:cubicBezTo>
                  <a:pt x="2806" y="1024"/>
                  <a:pt x="2803" y="1028"/>
                  <a:pt x="2803" y="1030"/>
                </a:cubicBezTo>
                <a:cubicBezTo>
                  <a:pt x="2802" y="1031"/>
                  <a:pt x="2803" y="1037"/>
                  <a:pt x="2803" y="1037"/>
                </a:cubicBezTo>
                <a:cubicBezTo>
                  <a:pt x="2803" y="1037"/>
                  <a:pt x="2799" y="1054"/>
                  <a:pt x="2799" y="1057"/>
                </a:cubicBezTo>
                <a:cubicBezTo>
                  <a:pt x="2799" y="1059"/>
                  <a:pt x="2793" y="1065"/>
                  <a:pt x="2793" y="1065"/>
                </a:cubicBezTo>
                <a:cubicBezTo>
                  <a:pt x="2793" y="1065"/>
                  <a:pt x="2793" y="1072"/>
                  <a:pt x="2790" y="1074"/>
                </a:cubicBezTo>
                <a:cubicBezTo>
                  <a:pt x="2786" y="1075"/>
                  <a:pt x="2779" y="1077"/>
                  <a:pt x="2779" y="1077"/>
                </a:cubicBezTo>
                <a:cubicBezTo>
                  <a:pt x="2779" y="1077"/>
                  <a:pt x="2774" y="1070"/>
                  <a:pt x="2773" y="1068"/>
                </a:cubicBezTo>
                <a:cubicBezTo>
                  <a:pt x="2772" y="1066"/>
                  <a:pt x="2764" y="1063"/>
                  <a:pt x="2759" y="1061"/>
                </a:cubicBezTo>
                <a:cubicBezTo>
                  <a:pt x="2755" y="1060"/>
                  <a:pt x="2752" y="1053"/>
                  <a:pt x="2752" y="1052"/>
                </a:cubicBezTo>
                <a:cubicBezTo>
                  <a:pt x="2751" y="1051"/>
                  <a:pt x="2747" y="1052"/>
                  <a:pt x="2747" y="1052"/>
                </a:cubicBezTo>
                <a:cubicBezTo>
                  <a:pt x="2743" y="1046"/>
                  <a:pt x="2743" y="1046"/>
                  <a:pt x="2743" y="1046"/>
                </a:cubicBezTo>
                <a:cubicBezTo>
                  <a:pt x="2746" y="1043"/>
                  <a:pt x="2746" y="1043"/>
                  <a:pt x="2746" y="1043"/>
                </a:cubicBezTo>
                <a:cubicBezTo>
                  <a:pt x="2746" y="1043"/>
                  <a:pt x="2745" y="1040"/>
                  <a:pt x="2746" y="1038"/>
                </a:cubicBezTo>
                <a:cubicBezTo>
                  <a:pt x="2748" y="1036"/>
                  <a:pt x="2750" y="1035"/>
                  <a:pt x="2750" y="1035"/>
                </a:cubicBezTo>
                <a:cubicBezTo>
                  <a:pt x="2749" y="1029"/>
                  <a:pt x="2749" y="1029"/>
                  <a:pt x="2749" y="1029"/>
                </a:cubicBezTo>
                <a:cubicBezTo>
                  <a:pt x="2752" y="1026"/>
                  <a:pt x="2752" y="1026"/>
                  <a:pt x="2752" y="1026"/>
                </a:cubicBezTo>
                <a:cubicBezTo>
                  <a:pt x="2752" y="1026"/>
                  <a:pt x="2755" y="1028"/>
                  <a:pt x="2756" y="1027"/>
                </a:cubicBezTo>
                <a:cubicBezTo>
                  <a:pt x="2757" y="1027"/>
                  <a:pt x="2757" y="1022"/>
                  <a:pt x="2757" y="1022"/>
                </a:cubicBezTo>
                <a:cubicBezTo>
                  <a:pt x="2763" y="1017"/>
                  <a:pt x="2763" y="1017"/>
                  <a:pt x="2763" y="1017"/>
                </a:cubicBezTo>
                <a:cubicBezTo>
                  <a:pt x="2763" y="1017"/>
                  <a:pt x="2760" y="1012"/>
                  <a:pt x="2756" y="1012"/>
                </a:cubicBezTo>
                <a:cubicBezTo>
                  <a:pt x="2753" y="1011"/>
                  <a:pt x="2748" y="1016"/>
                  <a:pt x="2748" y="1016"/>
                </a:cubicBezTo>
                <a:cubicBezTo>
                  <a:pt x="2748" y="1013"/>
                  <a:pt x="2748" y="1013"/>
                  <a:pt x="2748" y="1013"/>
                </a:cubicBezTo>
                <a:cubicBezTo>
                  <a:pt x="2744" y="1014"/>
                  <a:pt x="2744" y="1014"/>
                  <a:pt x="2744" y="1014"/>
                </a:cubicBezTo>
                <a:cubicBezTo>
                  <a:pt x="2742" y="1016"/>
                  <a:pt x="2742" y="1016"/>
                  <a:pt x="2742" y="1016"/>
                </a:cubicBezTo>
                <a:cubicBezTo>
                  <a:pt x="2741" y="1013"/>
                  <a:pt x="2741" y="1013"/>
                  <a:pt x="2741" y="1013"/>
                </a:cubicBezTo>
                <a:cubicBezTo>
                  <a:pt x="2736" y="1013"/>
                  <a:pt x="2736" y="1013"/>
                  <a:pt x="2736" y="1013"/>
                </a:cubicBezTo>
                <a:cubicBezTo>
                  <a:pt x="2736" y="1013"/>
                  <a:pt x="2730" y="1009"/>
                  <a:pt x="2729" y="1009"/>
                </a:cubicBezTo>
                <a:cubicBezTo>
                  <a:pt x="2728" y="1009"/>
                  <a:pt x="2721" y="1008"/>
                  <a:pt x="2721" y="1008"/>
                </a:cubicBezTo>
                <a:cubicBezTo>
                  <a:pt x="2721" y="1008"/>
                  <a:pt x="2720" y="1004"/>
                  <a:pt x="2718" y="1003"/>
                </a:cubicBezTo>
                <a:cubicBezTo>
                  <a:pt x="2717" y="1002"/>
                  <a:pt x="2716" y="1005"/>
                  <a:pt x="2716" y="1005"/>
                </a:cubicBezTo>
                <a:cubicBezTo>
                  <a:pt x="2716" y="1005"/>
                  <a:pt x="2711" y="1002"/>
                  <a:pt x="2710" y="1003"/>
                </a:cubicBezTo>
                <a:cubicBezTo>
                  <a:pt x="2709" y="1004"/>
                  <a:pt x="2711" y="1006"/>
                  <a:pt x="2711" y="1006"/>
                </a:cubicBezTo>
                <a:cubicBezTo>
                  <a:pt x="2711" y="1006"/>
                  <a:pt x="2708" y="1006"/>
                  <a:pt x="2707" y="1007"/>
                </a:cubicBezTo>
                <a:cubicBezTo>
                  <a:pt x="2707" y="1008"/>
                  <a:pt x="2710" y="1009"/>
                  <a:pt x="2713" y="1010"/>
                </a:cubicBezTo>
                <a:cubicBezTo>
                  <a:pt x="2715" y="1011"/>
                  <a:pt x="2716" y="1009"/>
                  <a:pt x="2716" y="1009"/>
                </a:cubicBezTo>
                <a:cubicBezTo>
                  <a:pt x="2721" y="1011"/>
                  <a:pt x="2721" y="1011"/>
                  <a:pt x="2721" y="1011"/>
                </a:cubicBezTo>
                <a:cubicBezTo>
                  <a:pt x="2721" y="1011"/>
                  <a:pt x="2716" y="1013"/>
                  <a:pt x="2714" y="1015"/>
                </a:cubicBezTo>
                <a:cubicBezTo>
                  <a:pt x="2711" y="1016"/>
                  <a:pt x="2704" y="1015"/>
                  <a:pt x="2703" y="1015"/>
                </a:cubicBezTo>
                <a:cubicBezTo>
                  <a:pt x="2701" y="1016"/>
                  <a:pt x="2691" y="1021"/>
                  <a:pt x="2691" y="1021"/>
                </a:cubicBezTo>
                <a:cubicBezTo>
                  <a:pt x="2691" y="1021"/>
                  <a:pt x="2689" y="1025"/>
                  <a:pt x="2689" y="1027"/>
                </a:cubicBezTo>
                <a:cubicBezTo>
                  <a:pt x="2689" y="1029"/>
                  <a:pt x="2693" y="1031"/>
                  <a:pt x="2693" y="1031"/>
                </a:cubicBezTo>
                <a:cubicBezTo>
                  <a:pt x="2687" y="1031"/>
                  <a:pt x="2687" y="1031"/>
                  <a:pt x="2687" y="1031"/>
                </a:cubicBezTo>
                <a:cubicBezTo>
                  <a:pt x="2682" y="1036"/>
                  <a:pt x="2682" y="1036"/>
                  <a:pt x="2682" y="1036"/>
                </a:cubicBezTo>
                <a:cubicBezTo>
                  <a:pt x="2682" y="1036"/>
                  <a:pt x="2683" y="1040"/>
                  <a:pt x="2681" y="1042"/>
                </a:cubicBezTo>
                <a:cubicBezTo>
                  <a:pt x="2680" y="1043"/>
                  <a:pt x="2685" y="1044"/>
                  <a:pt x="2687" y="1046"/>
                </a:cubicBezTo>
                <a:cubicBezTo>
                  <a:pt x="2689" y="1046"/>
                  <a:pt x="2688" y="1051"/>
                  <a:pt x="2688" y="1051"/>
                </a:cubicBezTo>
                <a:cubicBezTo>
                  <a:pt x="2685" y="1048"/>
                  <a:pt x="2685" y="1048"/>
                  <a:pt x="2685" y="1048"/>
                </a:cubicBezTo>
                <a:cubicBezTo>
                  <a:pt x="2681" y="1048"/>
                  <a:pt x="2681" y="1048"/>
                  <a:pt x="2681" y="1048"/>
                </a:cubicBezTo>
                <a:cubicBezTo>
                  <a:pt x="2679" y="1051"/>
                  <a:pt x="2679" y="1051"/>
                  <a:pt x="2679" y="1051"/>
                </a:cubicBezTo>
                <a:cubicBezTo>
                  <a:pt x="2673" y="1046"/>
                  <a:pt x="2673" y="1046"/>
                  <a:pt x="2673" y="1046"/>
                </a:cubicBezTo>
                <a:cubicBezTo>
                  <a:pt x="2673" y="1051"/>
                  <a:pt x="2673" y="1051"/>
                  <a:pt x="2673" y="1051"/>
                </a:cubicBezTo>
                <a:cubicBezTo>
                  <a:pt x="2669" y="1052"/>
                  <a:pt x="2669" y="1052"/>
                  <a:pt x="2669" y="1052"/>
                </a:cubicBezTo>
                <a:cubicBezTo>
                  <a:pt x="2670" y="1056"/>
                  <a:pt x="2670" y="1056"/>
                  <a:pt x="2670" y="1056"/>
                </a:cubicBezTo>
                <a:cubicBezTo>
                  <a:pt x="2666" y="1055"/>
                  <a:pt x="2666" y="1055"/>
                  <a:pt x="2666" y="1055"/>
                </a:cubicBezTo>
                <a:cubicBezTo>
                  <a:pt x="2670" y="1046"/>
                  <a:pt x="2670" y="1046"/>
                  <a:pt x="2670" y="1046"/>
                </a:cubicBezTo>
                <a:cubicBezTo>
                  <a:pt x="2670" y="1046"/>
                  <a:pt x="2669" y="1044"/>
                  <a:pt x="2668" y="1042"/>
                </a:cubicBezTo>
                <a:cubicBezTo>
                  <a:pt x="2668" y="1040"/>
                  <a:pt x="2664" y="1040"/>
                  <a:pt x="2664" y="1040"/>
                </a:cubicBezTo>
                <a:cubicBezTo>
                  <a:pt x="2662" y="1036"/>
                  <a:pt x="2662" y="1036"/>
                  <a:pt x="2662" y="1036"/>
                </a:cubicBezTo>
                <a:cubicBezTo>
                  <a:pt x="2662" y="1036"/>
                  <a:pt x="2663" y="1032"/>
                  <a:pt x="2661" y="1030"/>
                </a:cubicBezTo>
                <a:cubicBezTo>
                  <a:pt x="2659" y="1029"/>
                  <a:pt x="2656" y="1031"/>
                  <a:pt x="2656" y="1033"/>
                </a:cubicBezTo>
                <a:cubicBezTo>
                  <a:pt x="2655" y="1034"/>
                  <a:pt x="2657" y="1034"/>
                  <a:pt x="2657" y="1034"/>
                </a:cubicBezTo>
                <a:cubicBezTo>
                  <a:pt x="2656" y="1036"/>
                  <a:pt x="2656" y="1036"/>
                  <a:pt x="2656" y="1036"/>
                </a:cubicBezTo>
                <a:cubicBezTo>
                  <a:pt x="2652" y="1036"/>
                  <a:pt x="2652" y="1036"/>
                  <a:pt x="2652" y="1036"/>
                </a:cubicBezTo>
                <a:cubicBezTo>
                  <a:pt x="2652" y="1039"/>
                  <a:pt x="2652" y="1039"/>
                  <a:pt x="2652" y="1039"/>
                </a:cubicBezTo>
                <a:cubicBezTo>
                  <a:pt x="2649" y="1038"/>
                  <a:pt x="2649" y="1038"/>
                  <a:pt x="2649" y="1038"/>
                </a:cubicBezTo>
                <a:cubicBezTo>
                  <a:pt x="2647" y="1039"/>
                  <a:pt x="2647" y="1039"/>
                  <a:pt x="2647" y="1039"/>
                </a:cubicBezTo>
                <a:cubicBezTo>
                  <a:pt x="2647" y="1039"/>
                  <a:pt x="2648" y="1041"/>
                  <a:pt x="2648" y="1043"/>
                </a:cubicBezTo>
                <a:cubicBezTo>
                  <a:pt x="2647" y="1045"/>
                  <a:pt x="2644" y="1047"/>
                  <a:pt x="2644" y="1047"/>
                </a:cubicBezTo>
                <a:cubicBezTo>
                  <a:pt x="2645" y="1042"/>
                  <a:pt x="2645" y="1042"/>
                  <a:pt x="2645" y="1042"/>
                </a:cubicBezTo>
                <a:cubicBezTo>
                  <a:pt x="2642" y="1045"/>
                  <a:pt x="2642" y="1045"/>
                  <a:pt x="2642" y="1045"/>
                </a:cubicBezTo>
                <a:cubicBezTo>
                  <a:pt x="2642" y="1045"/>
                  <a:pt x="2640" y="1045"/>
                  <a:pt x="2639" y="1047"/>
                </a:cubicBezTo>
                <a:cubicBezTo>
                  <a:pt x="2637" y="1049"/>
                  <a:pt x="2639" y="1053"/>
                  <a:pt x="2639" y="1053"/>
                </a:cubicBezTo>
                <a:cubicBezTo>
                  <a:pt x="2633" y="1051"/>
                  <a:pt x="2633" y="1051"/>
                  <a:pt x="2633" y="1051"/>
                </a:cubicBezTo>
                <a:cubicBezTo>
                  <a:pt x="2632" y="1056"/>
                  <a:pt x="2632" y="1056"/>
                  <a:pt x="2632" y="1056"/>
                </a:cubicBezTo>
                <a:cubicBezTo>
                  <a:pt x="2630" y="1056"/>
                  <a:pt x="2630" y="1056"/>
                  <a:pt x="2630" y="1056"/>
                </a:cubicBezTo>
                <a:cubicBezTo>
                  <a:pt x="2632" y="1060"/>
                  <a:pt x="2632" y="1060"/>
                  <a:pt x="2632" y="1060"/>
                </a:cubicBezTo>
                <a:cubicBezTo>
                  <a:pt x="2635" y="1059"/>
                  <a:pt x="2635" y="1059"/>
                  <a:pt x="2635" y="1059"/>
                </a:cubicBezTo>
                <a:cubicBezTo>
                  <a:pt x="2634" y="1062"/>
                  <a:pt x="2634" y="1062"/>
                  <a:pt x="2634" y="1062"/>
                </a:cubicBezTo>
                <a:cubicBezTo>
                  <a:pt x="2624" y="1062"/>
                  <a:pt x="2624" y="1062"/>
                  <a:pt x="2624" y="1062"/>
                </a:cubicBezTo>
                <a:cubicBezTo>
                  <a:pt x="2624" y="1062"/>
                  <a:pt x="2621" y="1060"/>
                  <a:pt x="2619" y="1062"/>
                </a:cubicBezTo>
                <a:cubicBezTo>
                  <a:pt x="2617" y="1064"/>
                  <a:pt x="2621" y="1068"/>
                  <a:pt x="2621" y="1068"/>
                </a:cubicBezTo>
                <a:cubicBezTo>
                  <a:pt x="2621" y="1072"/>
                  <a:pt x="2621" y="1072"/>
                  <a:pt x="2621" y="1072"/>
                </a:cubicBezTo>
                <a:cubicBezTo>
                  <a:pt x="2620" y="1075"/>
                  <a:pt x="2620" y="1075"/>
                  <a:pt x="2620" y="1075"/>
                </a:cubicBezTo>
                <a:cubicBezTo>
                  <a:pt x="2621" y="1081"/>
                  <a:pt x="2621" y="1081"/>
                  <a:pt x="2621" y="1081"/>
                </a:cubicBezTo>
                <a:cubicBezTo>
                  <a:pt x="2618" y="1081"/>
                  <a:pt x="2618" y="1081"/>
                  <a:pt x="2618" y="1081"/>
                </a:cubicBezTo>
                <a:cubicBezTo>
                  <a:pt x="2618" y="1070"/>
                  <a:pt x="2618" y="1070"/>
                  <a:pt x="2618" y="1070"/>
                </a:cubicBezTo>
                <a:cubicBezTo>
                  <a:pt x="2615" y="1068"/>
                  <a:pt x="2615" y="1068"/>
                  <a:pt x="2615" y="1068"/>
                </a:cubicBezTo>
                <a:cubicBezTo>
                  <a:pt x="2615" y="1063"/>
                  <a:pt x="2615" y="1063"/>
                  <a:pt x="2615" y="1063"/>
                </a:cubicBezTo>
                <a:cubicBezTo>
                  <a:pt x="2612" y="1064"/>
                  <a:pt x="2612" y="1064"/>
                  <a:pt x="2612" y="1064"/>
                </a:cubicBezTo>
                <a:cubicBezTo>
                  <a:pt x="2610" y="1067"/>
                  <a:pt x="2610" y="1067"/>
                  <a:pt x="2610" y="1067"/>
                </a:cubicBezTo>
                <a:cubicBezTo>
                  <a:pt x="2610" y="1067"/>
                  <a:pt x="2607" y="1069"/>
                  <a:pt x="2603" y="1073"/>
                </a:cubicBezTo>
                <a:cubicBezTo>
                  <a:pt x="2599" y="1076"/>
                  <a:pt x="2602" y="1083"/>
                  <a:pt x="2602" y="1083"/>
                </a:cubicBezTo>
                <a:cubicBezTo>
                  <a:pt x="2602" y="1083"/>
                  <a:pt x="2606" y="1084"/>
                  <a:pt x="2605" y="1086"/>
                </a:cubicBezTo>
                <a:cubicBezTo>
                  <a:pt x="2605" y="1088"/>
                  <a:pt x="2598" y="1090"/>
                  <a:pt x="2596" y="1091"/>
                </a:cubicBezTo>
                <a:cubicBezTo>
                  <a:pt x="2595" y="1092"/>
                  <a:pt x="2596" y="1094"/>
                  <a:pt x="2596" y="1094"/>
                </a:cubicBezTo>
                <a:cubicBezTo>
                  <a:pt x="2596" y="1094"/>
                  <a:pt x="2591" y="1098"/>
                  <a:pt x="2588" y="1101"/>
                </a:cubicBezTo>
                <a:cubicBezTo>
                  <a:pt x="2584" y="1103"/>
                  <a:pt x="2573" y="1104"/>
                  <a:pt x="2573" y="1104"/>
                </a:cubicBezTo>
                <a:cubicBezTo>
                  <a:pt x="2566" y="1103"/>
                  <a:pt x="2566" y="1103"/>
                  <a:pt x="2566" y="1103"/>
                </a:cubicBezTo>
                <a:cubicBezTo>
                  <a:pt x="2560" y="1106"/>
                  <a:pt x="2560" y="1106"/>
                  <a:pt x="2560" y="1106"/>
                </a:cubicBezTo>
                <a:cubicBezTo>
                  <a:pt x="2553" y="1107"/>
                  <a:pt x="2553" y="1107"/>
                  <a:pt x="2553" y="1107"/>
                </a:cubicBezTo>
                <a:cubicBezTo>
                  <a:pt x="2552" y="1108"/>
                  <a:pt x="2552" y="1108"/>
                  <a:pt x="2552" y="1108"/>
                </a:cubicBezTo>
                <a:cubicBezTo>
                  <a:pt x="2552" y="1108"/>
                  <a:pt x="2549" y="1108"/>
                  <a:pt x="2548" y="1109"/>
                </a:cubicBezTo>
                <a:cubicBezTo>
                  <a:pt x="2546" y="1110"/>
                  <a:pt x="2543" y="1112"/>
                  <a:pt x="2543" y="1112"/>
                </a:cubicBezTo>
                <a:cubicBezTo>
                  <a:pt x="2543" y="1112"/>
                  <a:pt x="2539" y="1112"/>
                  <a:pt x="2537" y="1113"/>
                </a:cubicBezTo>
                <a:cubicBezTo>
                  <a:pt x="2534" y="1114"/>
                  <a:pt x="2530" y="1120"/>
                  <a:pt x="2530" y="1120"/>
                </a:cubicBezTo>
                <a:cubicBezTo>
                  <a:pt x="2530" y="1120"/>
                  <a:pt x="2523" y="1122"/>
                  <a:pt x="2521" y="1123"/>
                </a:cubicBezTo>
                <a:cubicBezTo>
                  <a:pt x="2520" y="1124"/>
                  <a:pt x="2512" y="1133"/>
                  <a:pt x="2512" y="1133"/>
                </a:cubicBezTo>
                <a:cubicBezTo>
                  <a:pt x="2514" y="1124"/>
                  <a:pt x="2514" y="1124"/>
                  <a:pt x="2514" y="1124"/>
                </a:cubicBezTo>
                <a:cubicBezTo>
                  <a:pt x="2511" y="1125"/>
                  <a:pt x="2511" y="1125"/>
                  <a:pt x="2511" y="1125"/>
                </a:cubicBezTo>
                <a:cubicBezTo>
                  <a:pt x="2508" y="1133"/>
                  <a:pt x="2508" y="1133"/>
                  <a:pt x="2508" y="1133"/>
                </a:cubicBezTo>
                <a:cubicBezTo>
                  <a:pt x="2508" y="1133"/>
                  <a:pt x="2505" y="1138"/>
                  <a:pt x="2504" y="1142"/>
                </a:cubicBezTo>
                <a:cubicBezTo>
                  <a:pt x="2503" y="1145"/>
                  <a:pt x="2507" y="1146"/>
                  <a:pt x="2507" y="1146"/>
                </a:cubicBezTo>
                <a:cubicBezTo>
                  <a:pt x="2507" y="1146"/>
                  <a:pt x="2503" y="1150"/>
                  <a:pt x="2501" y="1152"/>
                </a:cubicBezTo>
                <a:cubicBezTo>
                  <a:pt x="2499" y="1154"/>
                  <a:pt x="2503" y="1162"/>
                  <a:pt x="2503" y="1164"/>
                </a:cubicBezTo>
                <a:cubicBezTo>
                  <a:pt x="2503" y="1165"/>
                  <a:pt x="2508" y="1174"/>
                  <a:pt x="2507" y="1175"/>
                </a:cubicBezTo>
                <a:cubicBezTo>
                  <a:pt x="2506" y="1176"/>
                  <a:pt x="2501" y="1167"/>
                  <a:pt x="2501" y="1167"/>
                </a:cubicBezTo>
                <a:cubicBezTo>
                  <a:pt x="2498" y="1167"/>
                  <a:pt x="2498" y="1167"/>
                  <a:pt x="2498" y="1167"/>
                </a:cubicBezTo>
                <a:cubicBezTo>
                  <a:pt x="2501" y="1173"/>
                  <a:pt x="2501" y="1173"/>
                  <a:pt x="2501" y="1173"/>
                </a:cubicBezTo>
                <a:cubicBezTo>
                  <a:pt x="2496" y="1169"/>
                  <a:pt x="2496" y="1169"/>
                  <a:pt x="2496" y="1169"/>
                </a:cubicBezTo>
                <a:cubicBezTo>
                  <a:pt x="2496" y="1169"/>
                  <a:pt x="2495" y="1174"/>
                  <a:pt x="2496" y="1177"/>
                </a:cubicBezTo>
                <a:cubicBezTo>
                  <a:pt x="2496" y="1180"/>
                  <a:pt x="2501" y="1187"/>
                  <a:pt x="2501" y="1187"/>
                </a:cubicBezTo>
                <a:cubicBezTo>
                  <a:pt x="2501" y="1187"/>
                  <a:pt x="2499" y="1192"/>
                  <a:pt x="2498" y="1193"/>
                </a:cubicBezTo>
                <a:cubicBezTo>
                  <a:pt x="2498" y="1195"/>
                  <a:pt x="2504" y="1200"/>
                  <a:pt x="2504" y="1201"/>
                </a:cubicBezTo>
                <a:cubicBezTo>
                  <a:pt x="2504" y="1202"/>
                  <a:pt x="2505" y="1207"/>
                  <a:pt x="2503" y="1209"/>
                </a:cubicBezTo>
                <a:cubicBezTo>
                  <a:pt x="2502" y="1210"/>
                  <a:pt x="2505" y="1220"/>
                  <a:pt x="2505" y="1220"/>
                </a:cubicBezTo>
                <a:cubicBezTo>
                  <a:pt x="2505" y="1220"/>
                  <a:pt x="2504" y="1220"/>
                  <a:pt x="2503" y="1222"/>
                </a:cubicBezTo>
                <a:cubicBezTo>
                  <a:pt x="2501" y="1223"/>
                  <a:pt x="2504" y="1230"/>
                  <a:pt x="2504" y="1230"/>
                </a:cubicBezTo>
                <a:cubicBezTo>
                  <a:pt x="2504" y="1230"/>
                  <a:pt x="2509" y="1232"/>
                  <a:pt x="2509" y="1236"/>
                </a:cubicBezTo>
                <a:cubicBezTo>
                  <a:pt x="2510" y="1239"/>
                  <a:pt x="2503" y="1245"/>
                  <a:pt x="2503" y="1245"/>
                </a:cubicBezTo>
                <a:cubicBezTo>
                  <a:pt x="2503" y="1245"/>
                  <a:pt x="2505" y="1252"/>
                  <a:pt x="2502" y="1256"/>
                </a:cubicBezTo>
                <a:cubicBezTo>
                  <a:pt x="2498" y="1259"/>
                  <a:pt x="2492" y="1257"/>
                  <a:pt x="2492" y="1257"/>
                </a:cubicBezTo>
                <a:cubicBezTo>
                  <a:pt x="2491" y="1264"/>
                  <a:pt x="2491" y="1264"/>
                  <a:pt x="2491" y="1264"/>
                </a:cubicBezTo>
                <a:cubicBezTo>
                  <a:pt x="2491" y="1264"/>
                  <a:pt x="2498" y="1266"/>
                  <a:pt x="2499" y="1267"/>
                </a:cubicBezTo>
                <a:cubicBezTo>
                  <a:pt x="2501" y="1268"/>
                  <a:pt x="2503" y="1270"/>
                  <a:pt x="2503" y="1270"/>
                </a:cubicBezTo>
                <a:cubicBezTo>
                  <a:pt x="2506" y="1270"/>
                  <a:pt x="2506" y="1270"/>
                  <a:pt x="2506" y="1270"/>
                </a:cubicBezTo>
                <a:cubicBezTo>
                  <a:pt x="2506" y="1270"/>
                  <a:pt x="2508" y="1272"/>
                  <a:pt x="2511" y="1273"/>
                </a:cubicBezTo>
                <a:cubicBezTo>
                  <a:pt x="2514" y="1274"/>
                  <a:pt x="2520" y="1272"/>
                  <a:pt x="2523" y="1272"/>
                </a:cubicBezTo>
                <a:cubicBezTo>
                  <a:pt x="2525" y="1272"/>
                  <a:pt x="2523" y="1268"/>
                  <a:pt x="2523" y="1268"/>
                </a:cubicBezTo>
                <a:cubicBezTo>
                  <a:pt x="2529" y="1269"/>
                  <a:pt x="2529" y="1269"/>
                  <a:pt x="2529" y="1269"/>
                </a:cubicBezTo>
                <a:cubicBezTo>
                  <a:pt x="2530" y="1266"/>
                  <a:pt x="2530" y="1266"/>
                  <a:pt x="2530" y="1266"/>
                </a:cubicBezTo>
                <a:cubicBezTo>
                  <a:pt x="2535" y="1265"/>
                  <a:pt x="2535" y="1265"/>
                  <a:pt x="2535" y="1265"/>
                </a:cubicBezTo>
                <a:cubicBezTo>
                  <a:pt x="2535" y="1265"/>
                  <a:pt x="2540" y="1260"/>
                  <a:pt x="2543" y="1260"/>
                </a:cubicBezTo>
                <a:cubicBezTo>
                  <a:pt x="2546" y="1260"/>
                  <a:pt x="2548" y="1263"/>
                  <a:pt x="2550" y="1263"/>
                </a:cubicBezTo>
                <a:cubicBezTo>
                  <a:pt x="2551" y="1262"/>
                  <a:pt x="2559" y="1258"/>
                  <a:pt x="2559" y="1258"/>
                </a:cubicBezTo>
                <a:cubicBezTo>
                  <a:pt x="2559" y="1258"/>
                  <a:pt x="2564" y="1260"/>
                  <a:pt x="2566" y="1260"/>
                </a:cubicBezTo>
                <a:cubicBezTo>
                  <a:pt x="2568" y="1260"/>
                  <a:pt x="2570" y="1258"/>
                  <a:pt x="2571" y="1257"/>
                </a:cubicBezTo>
                <a:cubicBezTo>
                  <a:pt x="2573" y="1257"/>
                  <a:pt x="2577" y="1260"/>
                  <a:pt x="2580" y="1259"/>
                </a:cubicBezTo>
                <a:cubicBezTo>
                  <a:pt x="2583" y="1259"/>
                  <a:pt x="2583" y="1255"/>
                  <a:pt x="2583" y="1255"/>
                </a:cubicBezTo>
                <a:cubicBezTo>
                  <a:pt x="2583" y="1255"/>
                  <a:pt x="2585" y="1254"/>
                  <a:pt x="2586" y="1254"/>
                </a:cubicBezTo>
                <a:cubicBezTo>
                  <a:pt x="2587" y="1253"/>
                  <a:pt x="2588" y="1247"/>
                  <a:pt x="2591" y="1245"/>
                </a:cubicBezTo>
                <a:cubicBezTo>
                  <a:pt x="2594" y="1242"/>
                  <a:pt x="2601" y="1244"/>
                  <a:pt x="2603" y="1243"/>
                </a:cubicBezTo>
                <a:cubicBezTo>
                  <a:pt x="2605" y="1243"/>
                  <a:pt x="2612" y="1239"/>
                  <a:pt x="2615" y="1238"/>
                </a:cubicBezTo>
                <a:cubicBezTo>
                  <a:pt x="2619" y="1238"/>
                  <a:pt x="2619" y="1239"/>
                  <a:pt x="2623" y="1240"/>
                </a:cubicBezTo>
                <a:cubicBezTo>
                  <a:pt x="2627" y="1241"/>
                  <a:pt x="2637" y="1234"/>
                  <a:pt x="2641" y="1233"/>
                </a:cubicBezTo>
                <a:cubicBezTo>
                  <a:pt x="2645" y="1231"/>
                  <a:pt x="2662" y="1230"/>
                  <a:pt x="2662" y="1230"/>
                </a:cubicBezTo>
                <a:cubicBezTo>
                  <a:pt x="2664" y="1229"/>
                  <a:pt x="2664" y="1229"/>
                  <a:pt x="2664" y="1229"/>
                </a:cubicBezTo>
                <a:cubicBezTo>
                  <a:pt x="2664" y="1229"/>
                  <a:pt x="2670" y="1234"/>
                  <a:pt x="2673" y="1235"/>
                </a:cubicBezTo>
                <a:cubicBezTo>
                  <a:pt x="2677" y="1237"/>
                  <a:pt x="2678" y="1235"/>
                  <a:pt x="2678" y="1235"/>
                </a:cubicBezTo>
                <a:cubicBezTo>
                  <a:pt x="2678" y="1235"/>
                  <a:pt x="2679" y="1238"/>
                  <a:pt x="2681" y="1239"/>
                </a:cubicBezTo>
                <a:cubicBezTo>
                  <a:pt x="2682" y="1240"/>
                  <a:pt x="2683" y="1238"/>
                  <a:pt x="2683" y="1238"/>
                </a:cubicBezTo>
                <a:cubicBezTo>
                  <a:pt x="2684" y="1241"/>
                  <a:pt x="2684" y="1241"/>
                  <a:pt x="2684" y="1241"/>
                </a:cubicBezTo>
                <a:cubicBezTo>
                  <a:pt x="2684" y="1241"/>
                  <a:pt x="2687" y="1241"/>
                  <a:pt x="2687" y="1243"/>
                </a:cubicBezTo>
                <a:cubicBezTo>
                  <a:pt x="2687" y="1245"/>
                  <a:pt x="2683" y="1250"/>
                  <a:pt x="2683" y="1250"/>
                </a:cubicBezTo>
                <a:cubicBezTo>
                  <a:pt x="2686" y="1254"/>
                  <a:pt x="2686" y="1254"/>
                  <a:pt x="2686" y="1254"/>
                </a:cubicBezTo>
                <a:cubicBezTo>
                  <a:pt x="2688" y="1252"/>
                  <a:pt x="2688" y="1252"/>
                  <a:pt x="2688" y="1252"/>
                </a:cubicBezTo>
                <a:cubicBezTo>
                  <a:pt x="2690" y="1257"/>
                  <a:pt x="2690" y="1257"/>
                  <a:pt x="2690" y="1257"/>
                </a:cubicBezTo>
                <a:cubicBezTo>
                  <a:pt x="2690" y="1257"/>
                  <a:pt x="2692" y="1263"/>
                  <a:pt x="2693" y="1265"/>
                </a:cubicBezTo>
                <a:cubicBezTo>
                  <a:pt x="2693" y="1266"/>
                  <a:pt x="2687" y="1265"/>
                  <a:pt x="2687" y="1265"/>
                </a:cubicBezTo>
                <a:cubicBezTo>
                  <a:pt x="2688" y="1270"/>
                  <a:pt x="2688" y="1270"/>
                  <a:pt x="2688" y="1270"/>
                </a:cubicBezTo>
                <a:cubicBezTo>
                  <a:pt x="2688" y="1270"/>
                  <a:pt x="2690" y="1270"/>
                  <a:pt x="2692" y="1270"/>
                </a:cubicBezTo>
                <a:cubicBezTo>
                  <a:pt x="2694" y="1270"/>
                  <a:pt x="2694" y="1272"/>
                  <a:pt x="2694" y="1272"/>
                </a:cubicBezTo>
                <a:cubicBezTo>
                  <a:pt x="2697" y="1271"/>
                  <a:pt x="2697" y="1271"/>
                  <a:pt x="2697" y="1271"/>
                </a:cubicBezTo>
                <a:cubicBezTo>
                  <a:pt x="2697" y="1271"/>
                  <a:pt x="2696" y="1268"/>
                  <a:pt x="2696" y="1266"/>
                </a:cubicBezTo>
                <a:cubicBezTo>
                  <a:pt x="2696" y="1263"/>
                  <a:pt x="2700" y="1261"/>
                  <a:pt x="2702" y="1261"/>
                </a:cubicBezTo>
                <a:cubicBezTo>
                  <a:pt x="2705" y="1260"/>
                  <a:pt x="2710" y="1253"/>
                  <a:pt x="2710" y="1253"/>
                </a:cubicBezTo>
                <a:cubicBezTo>
                  <a:pt x="2713" y="1253"/>
                  <a:pt x="2713" y="1253"/>
                  <a:pt x="2713" y="1253"/>
                </a:cubicBezTo>
                <a:cubicBezTo>
                  <a:pt x="2716" y="1246"/>
                  <a:pt x="2716" y="1246"/>
                  <a:pt x="2716" y="1246"/>
                </a:cubicBezTo>
                <a:cubicBezTo>
                  <a:pt x="2716" y="1246"/>
                  <a:pt x="2720" y="1246"/>
                  <a:pt x="2721" y="1246"/>
                </a:cubicBezTo>
                <a:cubicBezTo>
                  <a:pt x="2723" y="1245"/>
                  <a:pt x="2724" y="1239"/>
                  <a:pt x="2724" y="1239"/>
                </a:cubicBezTo>
                <a:cubicBezTo>
                  <a:pt x="2724" y="1239"/>
                  <a:pt x="2725" y="1244"/>
                  <a:pt x="2725" y="1246"/>
                </a:cubicBezTo>
                <a:cubicBezTo>
                  <a:pt x="2726" y="1247"/>
                  <a:pt x="2720" y="1250"/>
                  <a:pt x="2720" y="1250"/>
                </a:cubicBezTo>
                <a:cubicBezTo>
                  <a:pt x="2717" y="1250"/>
                  <a:pt x="2717" y="1250"/>
                  <a:pt x="2717" y="1250"/>
                </a:cubicBezTo>
                <a:cubicBezTo>
                  <a:pt x="2716" y="1252"/>
                  <a:pt x="2716" y="1252"/>
                  <a:pt x="2716" y="1252"/>
                </a:cubicBezTo>
                <a:cubicBezTo>
                  <a:pt x="2719" y="1257"/>
                  <a:pt x="2719" y="1257"/>
                  <a:pt x="2719" y="1257"/>
                </a:cubicBezTo>
                <a:cubicBezTo>
                  <a:pt x="2719" y="1257"/>
                  <a:pt x="2717" y="1257"/>
                  <a:pt x="2715" y="1258"/>
                </a:cubicBezTo>
                <a:cubicBezTo>
                  <a:pt x="2714" y="1259"/>
                  <a:pt x="2710" y="1264"/>
                  <a:pt x="2710" y="1264"/>
                </a:cubicBezTo>
                <a:cubicBezTo>
                  <a:pt x="2710" y="1264"/>
                  <a:pt x="2709" y="1268"/>
                  <a:pt x="2707" y="1269"/>
                </a:cubicBezTo>
                <a:cubicBezTo>
                  <a:pt x="2706" y="1270"/>
                  <a:pt x="2701" y="1272"/>
                  <a:pt x="2702" y="1273"/>
                </a:cubicBezTo>
                <a:cubicBezTo>
                  <a:pt x="2704" y="1275"/>
                  <a:pt x="2710" y="1273"/>
                  <a:pt x="2711" y="1272"/>
                </a:cubicBezTo>
                <a:cubicBezTo>
                  <a:pt x="2713" y="1271"/>
                  <a:pt x="2713" y="1268"/>
                  <a:pt x="2715" y="1266"/>
                </a:cubicBezTo>
                <a:cubicBezTo>
                  <a:pt x="2716" y="1264"/>
                  <a:pt x="2719" y="1262"/>
                  <a:pt x="2719" y="1262"/>
                </a:cubicBezTo>
                <a:cubicBezTo>
                  <a:pt x="2719" y="1262"/>
                  <a:pt x="2720" y="1268"/>
                  <a:pt x="2720" y="1269"/>
                </a:cubicBezTo>
                <a:cubicBezTo>
                  <a:pt x="2720" y="1270"/>
                  <a:pt x="2718" y="1272"/>
                  <a:pt x="2716" y="1273"/>
                </a:cubicBezTo>
                <a:cubicBezTo>
                  <a:pt x="2714" y="1274"/>
                  <a:pt x="2714" y="1276"/>
                  <a:pt x="2715" y="1277"/>
                </a:cubicBezTo>
                <a:cubicBezTo>
                  <a:pt x="2717" y="1278"/>
                  <a:pt x="2723" y="1278"/>
                  <a:pt x="2723" y="1278"/>
                </a:cubicBezTo>
                <a:cubicBezTo>
                  <a:pt x="2724" y="1280"/>
                  <a:pt x="2724" y="1280"/>
                  <a:pt x="2724" y="1280"/>
                </a:cubicBezTo>
                <a:cubicBezTo>
                  <a:pt x="2721" y="1283"/>
                  <a:pt x="2721" y="1283"/>
                  <a:pt x="2721" y="1283"/>
                </a:cubicBezTo>
                <a:cubicBezTo>
                  <a:pt x="2721" y="1283"/>
                  <a:pt x="2724" y="1289"/>
                  <a:pt x="2725" y="1291"/>
                </a:cubicBezTo>
                <a:cubicBezTo>
                  <a:pt x="2725" y="1293"/>
                  <a:pt x="2720" y="1296"/>
                  <a:pt x="2719" y="1299"/>
                </a:cubicBezTo>
                <a:cubicBezTo>
                  <a:pt x="2716" y="1301"/>
                  <a:pt x="2723" y="1306"/>
                  <a:pt x="2725" y="1306"/>
                </a:cubicBezTo>
                <a:cubicBezTo>
                  <a:pt x="2726" y="1307"/>
                  <a:pt x="2729" y="1311"/>
                  <a:pt x="2732" y="1312"/>
                </a:cubicBezTo>
                <a:cubicBezTo>
                  <a:pt x="2735" y="1313"/>
                  <a:pt x="2738" y="1311"/>
                  <a:pt x="2741" y="1312"/>
                </a:cubicBezTo>
                <a:cubicBezTo>
                  <a:pt x="2743" y="1313"/>
                  <a:pt x="2744" y="1316"/>
                  <a:pt x="2748" y="1317"/>
                </a:cubicBezTo>
                <a:cubicBezTo>
                  <a:pt x="2752" y="1318"/>
                  <a:pt x="2762" y="1311"/>
                  <a:pt x="2762" y="1311"/>
                </a:cubicBezTo>
                <a:cubicBezTo>
                  <a:pt x="2762" y="1311"/>
                  <a:pt x="2761" y="1308"/>
                  <a:pt x="2764" y="1306"/>
                </a:cubicBezTo>
                <a:cubicBezTo>
                  <a:pt x="2767" y="1304"/>
                  <a:pt x="2767" y="1311"/>
                  <a:pt x="2767" y="1311"/>
                </a:cubicBezTo>
                <a:cubicBezTo>
                  <a:pt x="2769" y="1311"/>
                  <a:pt x="2769" y="1311"/>
                  <a:pt x="2769" y="1311"/>
                </a:cubicBezTo>
                <a:cubicBezTo>
                  <a:pt x="2767" y="1315"/>
                  <a:pt x="2767" y="1315"/>
                  <a:pt x="2767" y="1315"/>
                </a:cubicBezTo>
                <a:cubicBezTo>
                  <a:pt x="2770" y="1315"/>
                  <a:pt x="2770" y="1315"/>
                  <a:pt x="2770" y="1315"/>
                </a:cubicBezTo>
                <a:cubicBezTo>
                  <a:pt x="2770" y="1315"/>
                  <a:pt x="2770" y="1317"/>
                  <a:pt x="2771" y="1319"/>
                </a:cubicBezTo>
                <a:cubicBezTo>
                  <a:pt x="2773" y="1321"/>
                  <a:pt x="2774" y="1320"/>
                  <a:pt x="2774" y="1320"/>
                </a:cubicBezTo>
                <a:cubicBezTo>
                  <a:pt x="2775" y="1318"/>
                  <a:pt x="2775" y="1318"/>
                  <a:pt x="2775" y="1318"/>
                </a:cubicBezTo>
                <a:cubicBezTo>
                  <a:pt x="2775" y="1318"/>
                  <a:pt x="2779" y="1317"/>
                  <a:pt x="2781" y="1315"/>
                </a:cubicBezTo>
                <a:cubicBezTo>
                  <a:pt x="2784" y="1314"/>
                  <a:pt x="2793" y="1307"/>
                  <a:pt x="2793" y="1307"/>
                </a:cubicBezTo>
                <a:cubicBezTo>
                  <a:pt x="2792" y="1305"/>
                  <a:pt x="2792" y="1305"/>
                  <a:pt x="2792" y="1305"/>
                </a:cubicBezTo>
                <a:cubicBezTo>
                  <a:pt x="2797" y="1304"/>
                  <a:pt x="2797" y="1304"/>
                  <a:pt x="2797" y="1304"/>
                </a:cubicBezTo>
                <a:cubicBezTo>
                  <a:pt x="2799" y="1306"/>
                  <a:pt x="2799" y="1306"/>
                  <a:pt x="2799" y="1306"/>
                </a:cubicBezTo>
                <a:cubicBezTo>
                  <a:pt x="2799" y="1306"/>
                  <a:pt x="2807" y="1305"/>
                  <a:pt x="2812" y="1303"/>
                </a:cubicBezTo>
                <a:cubicBezTo>
                  <a:pt x="2816" y="1301"/>
                  <a:pt x="2817" y="1292"/>
                  <a:pt x="2817" y="1289"/>
                </a:cubicBezTo>
                <a:cubicBezTo>
                  <a:pt x="2818" y="1287"/>
                  <a:pt x="2824" y="1284"/>
                  <a:pt x="2824" y="1284"/>
                </a:cubicBezTo>
                <a:cubicBezTo>
                  <a:pt x="2824" y="1281"/>
                  <a:pt x="2824" y="1281"/>
                  <a:pt x="2824" y="1281"/>
                </a:cubicBezTo>
                <a:cubicBezTo>
                  <a:pt x="2824" y="1281"/>
                  <a:pt x="2827" y="1279"/>
                  <a:pt x="2828" y="1277"/>
                </a:cubicBezTo>
                <a:cubicBezTo>
                  <a:pt x="2830" y="1275"/>
                  <a:pt x="2832" y="1272"/>
                  <a:pt x="2832" y="1272"/>
                </a:cubicBezTo>
                <a:cubicBezTo>
                  <a:pt x="2832" y="1272"/>
                  <a:pt x="2833" y="1266"/>
                  <a:pt x="2834" y="1264"/>
                </a:cubicBezTo>
                <a:cubicBezTo>
                  <a:pt x="2836" y="1262"/>
                  <a:pt x="2843" y="1254"/>
                  <a:pt x="2846" y="1253"/>
                </a:cubicBezTo>
                <a:cubicBezTo>
                  <a:pt x="2848" y="1252"/>
                  <a:pt x="2848" y="1245"/>
                  <a:pt x="2848" y="1245"/>
                </a:cubicBezTo>
                <a:cubicBezTo>
                  <a:pt x="2848" y="1245"/>
                  <a:pt x="2853" y="1246"/>
                  <a:pt x="2855" y="1244"/>
                </a:cubicBezTo>
                <a:cubicBezTo>
                  <a:pt x="2857" y="1242"/>
                  <a:pt x="2867" y="1230"/>
                  <a:pt x="2867" y="1228"/>
                </a:cubicBezTo>
                <a:cubicBezTo>
                  <a:pt x="2868" y="1227"/>
                  <a:pt x="2868" y="1220"/>
                  <a:pt x="2870" y="1219"/>
                </a:cubicBezTo>
                <a:cubicBezTo>
                  <a:pt x="2872" y="1218"/>
                  <a:pt x="2881" y="1200"/>
                  <a:pt x="2883" y="1196"/>
                </a:cubicBezTo>
                <a:cubicBezTo>
                  <a:pt x="2885" y="1192"/>
                  <a:pt x="2883" y="1190"/>
                  <a:pt x="2882" y="1187"/>
                </a:cubicBezTo>
                <a:cubicBezTo>
                  <a:pt x="2882" y="1184"/>
                  <a:pt x="2884" y="1180"/>
                  <a:pt x="2886" y="1177"/>
                </a:cubicBezTo>
                <a:cubicBezTo>
                  <a:pt x="2888" y="1174"/>
                  <a:pt x="2886" y="1161"/>
                  <a:pt x="2886" y="1161"/>
                </a:cubicBezTo>
                <a:cubicBezTo>
                  <a:pt x="2882" y="1159"/>
                  <a:pt x="2882" y="1159"/>
                  <a:pt x="2882" y="1159"/>
                </a:cubicBezTo>
                <a:cubicBezTo>
                  <a:pt x="2882" y="1159"/>
                  <a:pt x="2882" y="1159"/>
                  <a:pt x="2882" y="1159"/>
                </a:cubicBezTo>
                <a:close/>
                <a:moveTo>
                  <a:pt x="2509" y="971"/>
                </a:moveTo>
                <a:cubicBezTo>
                  <a:pt x="2511" y="973"/>
                  <a:pt x="2518" y="974"/>
                  <a:pt x="2521" y="975"/>
                </a:cubicBezTo>
                <a:cubicBezTo>
                  <a:pt x="2524" y="975"/>
                  <a:pt x="2525" y="974"/>
                  <a:pt x="2530" y="975"/>
                </a:cubicBezTo>
                <a:cubicBezTo>
                  <a:pt x="2534" y="975"/>
                  <a:pt x="2538" y="981"/>
                  <a:pt x="2540" y="982"/>
                </a:cubicBezTo>
                <a:cubicBezTo>
                  <a:pt x="2542" y="983"/>
                  <a:pt x="2544" y="981"/>
                  <a:pt x="2544" y="981"/>
                </a:cubicBezTo>
                <a:cubicBezTo>
                  <a:pt x="2544" y="981"/>
                  <a:pt x="2547" y="983"/>
                  <a:pt x="2547" y="981"/>
                </a:cubicBezTo>
                <a:cubicBezTo>
                  <a:pt x="2547" y="979"/>
                  <a:pt x="2545" y="976"/>
                  <a:pt x="2545" y="976"/>
                </a:cubicBezTo>
                <a:cubicBezTo>
                  <a:pt x="2545" y="976"/>
                  <a:pt x="2547" y="975"/>
                  <a:pt x="2547" y="971"/>
                </a:cubicBezTo>
                <a:cubicBezTo>
                  <a:pt x="2547" y="967"/>
                  <a:pt x="2542" y="967"/>
                  <a:pt x="2539" y="966"/>
                </a:cubicBezTo>
                <a:cubicBezTo>
                  <a:pt x="2536" y="965"/>
                  <a:pt x="2536" y="972"/>
                  <a:pt x="2536" y="972"/>
                </a:cubicBezTo>
                <a:cubicBezTo>
                  <a:pt x="2531" y="968"/>
                  <a:pt x="2531" y="968"/>
                  <a:pt x="2531" y="968"/>
                </a:cubicBezTo>
                <a:cubicBezTo>
                  <a:pt x="2531" y="968"/>
                  <a:pt x="2532" y="965"/>
                  <a:pt x="2532" y="960"/>
                </a:cubicBezTo>
                <a:cubicBezTo>
                  <a:pt x="2532" y="955"/>
                  <a:pt x="2522" y="957"/>
                  <a:pt x="2522" y="957"/>
                </a:cubicBezTo>
                <a:cubicBezTo>
                  <a:pt x="2517" y="954"/>
                  <a:pt x="2517" y="954"/>
                  <a:pt x="2517" y="954"/>
                </a:cubicBezTo>
                <a:cubicBezTo>
                  <a:pt x="2517" y="951"/>
                  <a:pt x="2517" y="951"/>
                  <a:pt x="2517" y="951"/>
                </a:cubicBezTo>
                <a:cubicBezTo>
                  <a:pt x="2511" y="951"/>
                  <a:pt x="2511" y="951"/>
                  <a:pt x="2511" y="951"/>
                </a:cubicBezTo>
                <a:cubicBezTo>
                  <a:pt x="2511" y="951"/>
                  <a:pt x="2510" y="955"/>
                  <a:pt x="2510" y="956"/>
                </a:cubicBezTo>
                <a:cubicBezTo>
                  <a:pt x="2510" y="957"/>
                  <a:pt x="2503" y="955"/>
                  <a:pt x="2500" y="954"/>
                </a:cubicBezTo>
                <a:cubicBezTo>
                  <a:pt x="2496" y="953"/>
                  <a:pt x="2490" y="954"/>
                  <a:pt x="2490" y="954"/>
                </a:cubicBezTo>
                <a:cubicBezTo>
                  <a:pt x="2490" y="954"/>
                  <a:pt x="2487" y="949"/>
                  <a:pt x="2485" y="947"/>
                </a:cubicBezTo>
                <a:cubicBezTo>
                  <a:pt x="2483" y="945"/>
                  <a:pt x="2480" y="947"/>
                  <a:pt x="2480" y="947"/>
                </a:cubicBezTo>
                <a:cubicBezTo>
                  <a:pt x="2480" y="947"/>
                  <a:pt x="2475" y="944"/>
                  <a:pt x="2473" y="944"/>
                </a:cubicBezTo>
                <a:cubicBezTo>
                  <a:pt x="2472" y="944"/>
                  <a:pt x="2467" y="944"/>
                  <a:pt x="2467" y="944"/>
                </a:cubicBezTo>
                <a:cubicBezTo>
                  <a:pt x="2467" y="944"/>
                  <a:pt x="2464" y="942"/>
                  <a:pt x="2462" y="943"/>
                </a:cubicBezTo>
                <a:cubicBezTo>
                  <a:pt x="2459" y="944"/>
                  <a:pt x="2459" y="949"/>
                  <a:pt x="2457" y="950"/>
                </a:cubicBezTo>
                <a:cubicBezTo>
                  <a:pt x="2456" y="951"/>
                  <a:pt x="2453" y="952"/>
                  <a:pt x="2453" y="955"/>
                </a:cubicBezTo>
                <a:cubicBezTo>
                  <a:pt x="2458" y="954"/>
                  <a:pt x="2458" y="954"/>
                  <a:pt x="2458" y="954"/>
                </a:cubicBezTo>
                <a:cubicBezTo>
                  <a:pt x="2465" y="954"/>
                  <a:pt x="2465" y="954"/>
                  <a:pt x="2465" y="954"/>
                </a:cubicBezTo>
                <a:cubicBezTo>
                  <a:pt x="2465" y="954"/>
                  <a:pt x="2460" y="957"/>
                  <a:pt x="2462" y="959"/>
                </a:cubicBezTo>
                <a:cubicBezTo>
                  <a:pt x="2464" y="961"/>
                  <a:pt x="2471" y="958"/>
                  <a:pt x="2471" y="958"/>
                </a:cubicBezTo>
                <a:cubicBezTo>
                  <a:pt x="2471" y="958"/>
                  <a:pt x="2482" y="963"/>
                  <a:pt x="2485" y="964"/>
                </a:cubicBezTo>
                <a:cubicBezTo>
                  <a:pt x="2488" y="965"/>
                  <a:pt x="2498" y="965"/>
                  <a:pt x="2502" y="965"/>
                </a:cubicBezTo>
                <a:cubicBezTo>
                  <a:pt x="2506" y="965"/>
                  <a:pt x="2507" y="969"/>
                  <a:pt x="2509" y="971"/>
                </a:cubicBezTo>
                <a:close/>
                <a:moveTo>
                  <a:pt x="2697" y="1278"/>
                </a:moveTo>
                <a:cubicBezTo>
                  <a:pt x="2694" y="1278"/>
                  <a:pt x="2690" y="1279"/>
                  <a:pt x="2692" y="1281"/>
                </a:cubicBezTo>
                <a:cubicBezTo>
                  <a:pt x="2693" y="1282"/>
                  <a:pt x="2694" y="1283"/>
                  <a:pt x="2694" y="1283"/>
                </a:cubicBezTo>
                <a:cubicBezTo>
                  <a:pt x="2697" y="1283"/>
                  <a:pt x="2700" y="1282"/>
                  <a:pt x="2700" y="1282"/>
                </a:cubicBezTo>
                <a:cubicBezTo>
                  <a:pt x="2702" y="1282"/>
                  <a:pt x="2702" y="1282"/>
                  <a:pt x="2702" y="1282"/>
                </a:cubicBezTo>
                <a:cubicBezTo>
                  <a:pt x="2702" y="1281"/>
                  <a:pt x="2702" y="1281"/>
                  <a:pt x="2702" y="1281"/>
                </a:cubicBezTo>
                <a:cubicBezTo>
                  <a:pt x="2705" y="1281"/>
                  <a:pt x="2705" y="1281"/>
                  <a:pt x="2705" y="1281"/>
                </a:cubicBezTo>
                <a:cubicBezTo>
                  <a:pt x="2706" y="1280"/>
                  <a:pt x="2706" y="1280"/>
                  <a:pt x="2706" y="1280"/>
                </a:cubicBezTo>
                <a:cubicBezTo>
                  <a:pt x="2702" y="1279"/>
                  <a:pt x="2702" y="1279"/>
                  <a:pt x="2702" y="1279"/>
                </a:cubicBezTo>
                <a:cubicBezTo>
                  <a:pt x="2702" y="1279"/>
                  <a:pt x="2700" y="1278"/>
                  <a:pt x="2697" y="1278"/>
                </a:cubicBezTo>
                <a:close/>
                <a:moveTo>
                  <a:pt x="2403" y="904"/>
                </a:moveTo>
                <a:cubicBezTo>
                  <a:pt x="2405" y="904"/>
                  <a:pt x="2402" y="899"/>
                  <a:pt x="2400" y="900"/>
                </a:cubicBezTo>
                <a:cubicBezTo>
                  <a:pt x="2399" y="901"/>
                  <a:pt x="2401" y="904"/>
                  <a:pt x="2403" y="904"/>
                </a:cubicBezTo>
                <a:close/>
                <a:moveTo>
                  <a:pt x="2773" y="1337"/>
                </a:moveTo>
                <a:cubicBezTo>
                  <a:pt x="2773" y="1338"/>
                  <a:pt x="2778" y="1336"/>
                  <a:pt x="2776" y="1334"/>
                </a:cubicBezTo>
                <a:cubicBezTo>
                  <a:pt x="2774" y="1333"/>
                  <a:pt x="2773" y="1337"/>
                  <a:pt x="2773" y="1337"/>
                </a:cubicBezTo>
                <a:close/>
                <a:moveTo>
                  <a:pt x="2390" y="875"/>
                </a:moveTo>
                <a:cubicBezTo>
                  <a:pt x="2387" y="878"/>
                  <a:pt x="2387" y="878"/>
                  <a:pt x="2387" y="878"/>
                </a:cubicBezTo>
                <a:cubicBezTo>
                  <a:pt x="2389" y="882"/>
                  <a:pt x="2389" y="882"/>
                  <a:pt x="2389" y="882"/>
                </a:cubicBezTo>
                <a:cubicBezTo>
                  <a:pt x="2389" y="882"/>
                  <a:pt x="2387" y="886"/>
                  <a:pt x="2389" y="885"/>
                </a:cubicBezTo>
                <a:cubicBezTo>
                  <a:pt x="2390" y="884"/>
                  <a:pt x="2390" y="879"/>
                  <a:pt x="2390" y="879"/>
                </a:cubicBezTo>
                <a:cubicBezTo>
                  <a:pt x="2391" y="877"/>
                  <a:pt x="2391" y="877"/>
                  <a:pt x="2391" y="877"/>
                </a:cubicBezTo>
                <a:cubicBezTo>
                  <a:pt x="2390" y="875"/>
                  <a:pt x="2390" y="875"/>
                  <a:pt x="2390" y="875"/>
                </a:cubicBezTo>
                <a:cubicBezTo>
                  <a:pt x="2390" y="875"/>
                  <a:pt x="2390" y="875"/>
                  <a:pt x="2390" y="875"/>
                </a:cubicBezTo>
                <a:close/>
                <a:moveTo>
                  <a:pt x="2898" y="994"/>
                </a:moveTo>
                <a:cubicBezTo>
                  <a:pt x="2898" y="991"/>
                  <a:pt x="2898" y="991"/>
                  <a:pt x="2898" y="991"/>
                </a:cubicBezTo>
                <a:cubicBezTo>
                  <a:pt x="2893" y="988"/>
                  <a:pt x="2893" y="988"/>
                  <a:pt x="2893" y="988"/>
                </a:cubicBezTo>
                <a:cubicBezTo>
                  <a:pt x="2895" y="986"/>
                  <a:pt x="2895" y="986"/>
                  <a:pt x="2895" y="986"/>
                </a:cubicBezTo>
                <a:cubicBezTo>
                  <a:pt x="2895" y="986"/>
                  <a:pt x="2890" y="985"/>
                  <a:pt x="2889" y="984"/>
                </a:cubicBezTo>
                <a:cubicBezTo>
                  <a:pt x="2888" y="983"/>
                  <a:pt x="2889" y="980"/>
                  <a:pt x="2889" y="978"/>
                </a:cubicBezTo>
                <a:cubicBezTo>
                  <a:pt x="2889" y="976"/>
                  <a:pt x="2882" y="979"/>
                  <a:pt x="2882" y="979"/>
                </a:cubicBezTo>
                <a:cubicBezTo>
                  <a:pt x="2882" y="975"/>
                  <a:pt x="2882" y="975"/>
                  <a:pt x="2882" y="975"/>
                </a:cubicBezTo>
                <a:cubicBezTo>
                  <a:pt x="2879" y="973"/>
                  <a:pt x="2879" y="973"/>
                  <a:pt x="2879" y="973"/>
                </a:cubicBezTo>
                <a:cubicBezTo>
                  <a:pt x="2879" y="967"/>
                  <a:pt x="2879" y="967"/>
                  <a:pt x="2879" y="967"/>
                </a:cubicBezTo>
                <a:cubicBezTo>
                  <a:pt x="2871" y="962"/>
                  <a:pt x="2871" y="962"/>
                  <a:pt x="2871" y="962"/>
                </a:cubicBezTo>
                <a:cubicBezTo>
                  <a:pt x="2867" y="954"/>
                  <a:pt x="2867" y="954"/>
                  <a:pt x="2867" y="954"/>
                </a:cubicBezTo>
                <a:cubicBezTo>
                  <a:pt x="2867" y="954"/>
                  <a:pt x="2875" y="951"/>
                  <a:pt x="2875" y="948"/>
                </a:cubicBezTo>
                <a:cubicBezTo>
                  <a:pt x="2875" y="944"/>
                  <a:pt x="2868" y="943"/>
                  <a:pt x="2868" y="943"/>
                </a:cubicBezTo>
                <a:cubicBezTo>
                  <a:pt x="2868" y="942"/>
                  <a:pt x="2857" y="939"/>
                  <a:pt x="2857" y="939"/>
                </a:cubicBezTo>
                <a:cubicBezTo>
                  <a:pt x="2857" y="939"/>
                  <a:pt x="2857" y="936"/>
                  <a:pt x="2857" y="932"/>
                </a:cubicBezTo>
                <a:cubicBezTo>
                  <a:pt x="2858" y="928"/>
                  <a:pt x="2852" y="927"/>
                  <a:pt x="2852" y="927"/>
                </a:cubicBezTo>
                <a:cubicBezTo>
                  <a:pt x="2846" y="920"/>
                  <a:pt x="2846" y="920"/>
                  <a:pt x="2846" y="920"/>
                </a:cubicBezTo>
                <a:cubicBezTo>
                  <a:pt x="2840" y="920"/>
                  <a:pt x="2840" y="920"/>
                  <a:pt x="2840" y="920"/>
                </a:cubicBezTo>
                <a:cubicBezTo>
                  <a:pt x="2835" y="916"/>
                  <a:pt x="2835" y="916"/>
                  <a:pt x="2835" y="916"/>
                </a:cubicBezTo>
                <a:cubicBezTo>
                  <a:pt x="2831" y="915"/>
                  <a:pt x="2831" y="915"/>
                  <a:pt x="2831" y="915"/>
                </a:cubicBezTo>
                <a:cubicBezTo>
                  <a:pt x="2814" y="907"/>
                  <a:pt x="2814" y="907"/>
                  <a:pt x="2814" y="907"/>
                </a:cubicBezTo>
                <a:cubicBezTo>
                  <a:pt x="2811" y="908"/>
                  <a:pt x="2811" y="908"/>
                  <a:pt x="2811" y="908"/>
                </a:cubicBezTo>
                <a:cubicBezTo>
                  <a:pt x="2805" y="904"/>
                  <a:pt x="2805" y="904"/>
                  <a:pt x="2805" y="904"/>
                </a:cubicBezTo>
                <a:cubicBezTo>
                  <a:pt x="2805" y="904"/>
                  <a:pt x="2801" y="904"/>
                  <a:pt x="2799" y="904"/>
                </a:cubicBezTo>
                <a:cubicBezTo>
                  <a:pt x="2797" y="904"/>
                  <a:pt x="2783" y="895"/>
                  <a:pt x="2780" y="895"/>
                </a:cubicBezTo>
                <a:cubicBezTo>
                  <a:pt x="2777" y="894"/>
                  <a:pt x="2773" y="898"/>
                  <a:pt x="2773" y="898"/>
                </a:cubicBezTo>
                <a:cubicBezTo>
                  <a:pt x="2775" y="902"/>
                  <a:pt x="2775" y="902"/>
                  <a:pt x="2775" y="902"/>
                </a:cubicBezTo>
                <a:cubicBezTo>
                  <a:pt x="2764" y="903"/>
                  <a:pt x="2764" y="903"/>
                  <a:pt x="2764" y="903"/>
                </a:cubicBezTo>
                <a:cubicBezTo>
                  <a:pt x="2765" y="906"/>
                  <a:pt x="2765" y="906"/>
                  <a:pt x="2765" y="906"/>
                </a:cubicBezTo>
                <a:cubicBezTo>
                  <a:pt x="2765" y="906"/>
                  <a:pt x="2763" y="913"/>
                  <a:pt x="2755" y="914"/>
                </a:cubicBezTo>
                <a:cubicBezTo>
                  <a:pt x="2747" y="916"/>
                  <a:pt x="2749" y="906"/>
                  <a:pt x="2748" y="906"/>
                </a:cubicBezTo>
                <a:cubicBezTo>
                  <a:pt x="2747" y="906"/>
                  <a:pt x="2746" y="910"/>
                  <a:pt x="2746" y="910"/>
                </a:cubicBezTo>
                <a:cubicBezTo>
                  <a:pt x="2746" y="910"/>
                  <a:pt x="2744" y="907"/>
                  <a:pt x="2744" y="905"/>
                </a:cubicBezTo>
                <a:cubicBezTo>
                  <a:pt x="2744" y="903"/>
                  <a:pt x="2744" y="897"/>
                  <a:pt x="2744" y="894"/>
                </a:cubicBezTo>
                <a:cubicBezTo>
                  <a:pt x="2743" y="890"/>
                  <a:pt x="2741" y="886"/>
                  <a:pt x="2741" y="886"/>
                </a:cubicBezTo>
                <a:cubicBezTo>
                  <a:pt x="2735" y="886"/>
                  <a:pt x="2735" y="886"/>
                  <a:pt x="2735" y="886"/>
                </a:cubicBezTo>
                <a:cubicBezTo>
                  <a:pt x="2735" y="886"/>
                  <a:pt x="2731" y="881"/>
                  <a:pt x="2727" y="881"/>
                </a:cubicBezTo>
                <a:cubicBezTo>
                  <a:pt x="2724" y="881"/>
                  <a:pt x="2720" y="886"/>
                  <a:pt x="2720" y="886"/>
                </a:cubicBezTo>
                <a:cubicBezTo>
                  <a:pt x="2716" y="887"/>
                  <a:pt x="2716" y="887"/>
                  <a:pt x="2716" y="887"/>
                </a:cubicBezTo>
                <a:cubicBezTo>
                  <a:pt x="2715" y="890"/>
                  <a:pt x="2715" y="890"/>
                  <a:pt x="2715" y="890"/>
                </a:cubicBezTo>
                <a:cubicBezTo>
                  <a:pt x="2713" y="891"/>
                  <a:pt x="2713" y="891"/>
                  <a:pt x="2713" y="891"/>
                </a:cubicBezTo>
                <a:cubicBezTo>
                  <a:pt x="2713" y="889"/>
                  <a:pt x="2713" y="889"/>
                  <a:pt x="2713" y="889"/>
                </a:cubicBezTo>
                <a:cubicBezTo>
                  <a:pt x="2713" y="889"/>
                  <a:pt x="2711" y="887"/>
                  <a:pt x="2709" y="888"/>
                </a:cubicBezTo>
                <a:cubicBezTo>
                  <a:pt x="2709" y="888"/>
                  <a:pt x="2709" y="890"/>
                  <a:pt x="2711" y="893"/>
                </a:cubicBezTo>
                <a:cubicBezTo>
                  <a:pt x="2713" y="896"/>
                  <a:pt x="2717" y="894"/>
                  <a:pt x="2721" y="895"/>
                </a:cubicBezTo>
                <a:cubicBezTo>
                  <a:pt x="2724" y="896"/>
                  <a:pt x="2721" y="898"/>
                  <a:pt x="2723" y="901"/>
                </a:cubicBezTo>
                <a:cubicBezTo>
                  <a:pt x="2725" y="904"/>
                  <a:pt x="2731" y="902"/>
                  <a:pt x="2736" y="902"/>
                </a:cubicBezTo>
                <a:cubicBezTo>
                  <a:pt x="2740" y="902"/>
                  <a:pt x="2741" y="903"/>
                  <a:pt x="2741" y="905"/>
                </a:cubicBezTo>
                <a:cubicBezTo>
                  <a:pt x="2741" y="907"/>
                  <a:pt x="2735" y="905"/>
                  <a:pt x="2734" y="905"/>
                </a:cubicBezTo>
                <a:cubicBezTo>
                  <a:pt x="2732" y="906"/>
                  <a:pt x="2728" y="908"/>
                  <a:pt x="2728" y="908"/>
                </a:cubicBezTo>
                <a:cubicBezTo>
                  <a:pt x="2728" y="908"/>
                  <a:pt x="2722" y="908"/>
                  <a:pt x="2721" y="909"/>
                </a:cubicBezTo>
                <a:cubicBezTo>
                  <a:pt x="2720" y="911"/>
                  <a:pt x="2726" y="912"/>
                  <a:pt x="2727" y="913"/>
                </a:cubicBezTo>
                <a:cubicBezTo>
                  <a:pt x="2729" y="914"/>
                  <a:pt x="2731" y="917"/>
                  <a:pt x="2731" y="917"/>
                </a:cubicBezTo>
                <a:cubicBezTo>
                  <a:pt x="2731" y="917"/>
                  <a:pt x="2727" y="921"/>
                  <a:pt x="2729" y="924"/>
                </a:cubicBezTo>
                <a:cubicBezTo>
                  <a:pt x="2731" y="927"/>
                  <a:pt x="2735" y="919"/>
                  <a:pt x="2735" y="918"/>
                </a:cubicBezTo>
                <a:cubicBezTo>
                  <a:pt x="2735" y="918"/>
                  <a:pt x="2739" y="912"/>
                  <a:pt x="2739" y="912"/>
                </a:cubicBezTo>
                <a:cubicBezTo>
                  <a:pt x="2739" y="917"/>
                  <a:pt x="2739" y="917"/>
                  <a:pt x="2739" y="917"/>
                </a:cubicBezTo>
                <a:cubicBezTo>
                  <a:pt x="2739" y="917"/>
                  <a:pt x="2742" y="920"/>
                  <a:pt x="2744" y="921"/>
                </a:cubicBezTo>
                <a:cubicBezTo>
                  <a:pt x="2746" y="924"/>
                  <a:pt x="2750" y="922"/>
                  <a:pt x="2750" y="922"/>
                </a:cubicBezTo>
                <a:cubicBezTo>
                  <a:pt x="2748" y="924"/>
                  <a:pt x="2748" y="924"/>
                  <a:pt x="2748" y="924"/>
                </a:cubicBezTo>
                <a:cubicBezTo>
                  <a:pt x="2753" y="928"/>
                  <a:pt x="2753" y="928"/>
                  <a:pt x="2753" y="928"/>
                </a:cubicBezTo>
                <a:cubicBezTo>
                  <a:pt x="2761" y="928"/>
                  <a:pt x="2761" y="928"/>
                  <a:pt x="2761" y="928"/>
                </a:cubicBezTo>
                <a:cubicBezTo>
                  <a:pt x="2766" y="932"/>
                  <a:pt x="2766" y="932"/>
                  <a:pt x="2766" y="932"/>
                </a:cubicBezTo>
                <a:cubicBezTo>
                  <a:pt x="2766" y="932"/>
                  <a:pt x="2774" y="935"/>
                  <a:pt x="2779" y="938"/>
                </a:cubicBezTo>
                <a:cubicBezTo>
                  <a:pt x="2784" y="942"/>
                  <a:pt x="2783" y="943"/>
                  <a:pt x="2783" y="947"/>
                </a:cubicBezTo>
                <a:cubicBezTo>
                  <a:pt x="2784" y="951"/>
                  <a:pt x="2788" y="953"/>
                  <a:pt x="2788" y="953"/>
                </a:cubicBezTo>
                <a:cubicBezTo>
                  <a:pt x="2788" y="953"/>
                  <a:pt x="2785" y="954"/>
                  <a:pt x="2785" y="956"/>
                </a:cubicBezTo>
                <a:cubicBezTo>
                  <a:pt x="2785" y="957"/>
                  <a:pt x="2790" y="958"/>
                  <a:pt x="2790" y="958"/>
                </a:cubicBezTo>
                <a:cubicBezTo>
                  <a:pt x="2787" y="959"/>
                  <a:pt x="2787" y="959"/>
                  <a:pt x="2787" y="959"/>
                </a:cubicBezTo>
                <a:cubicBezTo>
                  <a:pt x="2787" y="961"/>
                  <a:pt x="2787" y="961"/>
                  <a:pt x="2787" y="961"/>
                </a:cubicBezTo>
                <a:cubicBezTo>
                  <a:pt x="2788" y="961"/>
                  <a:pt x="2788" y="961"/>
                  <a:pt x="2788" y="961"/>
                </a:cubicBezTo>
                <a:cubicBezTo>
                  <a:pt x="2789" y="966"/>
                  <a:pt x="2789" y="966"/>
                  <a:pt x="2789" y="966"/>
                </a:cubicBezTo>
                <a:cubicBezTo>
                  <a:pt x="2787" y="970"/>
                  <a:pt x="2787" y="970"/>
                  <a:pt x="2787" y="970"/>
                </a:cubicBezTo>
                <a:cubicBezTo>
                  <a:pt x="2788" y="970"/>
                  <a:pt x="2789" y="970"/>
                  <a:pt x="2790" y="970"/>
                </a:cubicBezTo>
                <a:cubicBezTo>
                  <a:pt x="2791" y="970"/>
                  <a:pt x="2798" y="967"/>
                  <a:pt x="2798" y="967"/>
                </a:cubicBezTo>
                <a:cubicBezTo>
                  <a:pt x="2798" y="971"/>
                  <a:pt x="2798" y="971"/>
                  <a:pt x="2798" y="971"/>
                </a:cubicBezTo>
                <a:cubicBezTo>
                  <a:pt x="2798" y="971"/>
                  <a:pt x="2804" y="978"/>
                  <a:pt x="2806" y="980"/>
                </a:cubicBezTo>
                <a:cubicBezTo>
                  <a:pt x="2807" y="980"/>
                  <a:pt x="2807" y="980"/>
                  <a:pt x="2807" y="980"/>
                </a:cubicBezTo>
                <a:cubicBezTo>
                  <a:pt x="2807" y="980"/>
                  <a:pt x="2807" y="980"/>
                  <a:pt x="2807" y="980"/>
                </a:cubicBezTo>
                <a:cubicBezTo>
                  <a:pt x="2811" y="981"/>
                  <a:pt x="2820" y="979"/>
                  <a:pt x="2820" y="979"/>
                </a:cubicBezTo>
                <a:cubicBezTo>
                  <a:pt x="2822" y="982"/>
                  <a:pt x="2822" y="982"/>
                  <a:pt x="2822" y="982"/>
                </a:cubicBezTo>
                <a:cubicBezTo>
                  <a:pt x="2822" y="982"/>
                  <a:pt x="2828" y="980"/>
                  <a:pt x="2830" y="978"/>
                </a:cubicBezTo>
                <a:cubicBezTo>
                  <a:pt x="2833" y="975"/>
                  <a:pt x="2819" y="969"/>
                  <a:pt x="2819" y="969"/>
                </a:cubicBezTo>
                <a:cubicBezTo>
                  <a:pt x="2819" y="969"/>
                  <a:pt x="2830" y="971"/>
                  <a:pt x="2833" y="970"/>
                </a:cubicBezTo>
                <a:cubicBezTo>
                  <a:pt x="2835" y="970"/>
                  <a:pt x="2831" y="965"/>
                  <a:pt x="2831" y="965"/>
                </a:cubicBezTo>
                <a:cubicBezTo>
                  <a:pt x="2831" y="965"/>
                  <a:pt x="2834" y="968"/>
                  <a:pt x="2835" y="967"/>
                </a:cubicBezTo>
                <a:cubicBezTo>
                  <a:pt x="2837" y="967"/>
                  <a:pt x="2834" y="962"/>
                  <a:pt x="2834" y="962"/>
                </a:cubicBezTo>
                <a:cubicBezTo>
                  <a:pt x="2834" y="962"/>
                  <a:pt x="2837" y="964"/>
                  <a:pt x="2838" y="964"/>
                </a:cubicBezTo>
                <a:cubicBezTo>
                  <a:pt x="2839" y="965"/>
                  <a:pt x="2841" y="962"/>
                  <a:pt x="2843" y="962"/>
                </a:cubicBezTo>
                <a:cubicBezTo>
                  <a:pt x="2844" y="961"/>
                  <a:pt x="2846" y="965"/>
                  <a:pt x="2848" y="966"/>
                </a:cubicBezTo>
                <a:cubicBezTo>
                  <a:pt x="2849" y="967"/>
                  <a:pt x="2854" y="966"/>
                  <a:pt x="2858" y="968"/>
                </a:cubicBezTo>
                <a:cubicBezTo>
                  <a:pt x="2862" y="970"/>
                  <a:pt x="2860" y="975"/>
                  <a:pt x="2862" y="978"/>
                </a:cubicBezTo>
                <a:cubicBezTo>
                  <a:pt x="2863" y="980"/>
                  <a:pt x="2866" y="979"/>
                  <a:pt x="2867" y="980"/>
                </a:cubicBezTo>
                <a:cubicBezTo>
                  <a:pt x="2868" y="981"/>
                  <a:pt x="2870" y="990"/>
                  <a:pt x="2873" y="992"/>
                </a:cubicBezTo>
                <a:cubicBezTo>
                  <a:pt x="2876" y="994"/>
                  <a:pt x="2889" y="993"/>
                  <a:pt x="2891" y="994"/>
                </a:cubicBezTo>
                <a:cubicBezTo>
                  <a:pt x="2893" y="994"/>
                  <a:pt x="2897" y="999"/>
                  <a:pt x="2900" y="999"/>
                </a:cubicBezTo>
                <a:cubicBezTo>
                  <a:pt x="2902" y="999"/>
                  <a:pt x="2898" y="994"/>
                  <a:pt x="2898" y="994"/>
                </a:cubicBezTo>
                <a:close/>
                <a:moveTo>
                  <a:pt x="2997" y="1342"/>
                </a:moveTo>
                <a:cubicBezTo>
                  <a:pt x="2995" y="1342"/>
                  <a:pt x="2995" y="1342"/>
                  <a:pt x="2995" y="1342"/>
                </a:cubicBezTo>
                <a:cubicBezTo>
                  <a:pt x="2996" y="1336"/>
                  <a:pt x="2996" y="1336"/>
                  <a:pt x="2996" y="1336"/>
                </a:cubicBezTo>
                <a:cubicBezTo>
                  <a:pt x="2992" y="1339"/>
                  <a:pt x="2992" y="1339"/>
                  <a:pt x="2992" y="1339"/>
                </a:cubicBezTo>
                <a:cubicBezTo>
                  <a:pt x="2992" y="1339"/>
                  <a:pt x="2995" y="1333"/>
                  <a:pt x="2993" y="1333"/>
                </a:cubicBezTo>
                <a:cubicBezTo>
                  <a:pt x="2990" y="1333"/>
                  <a:pt x="2988" y="1337"/>
                  <a:pt x="2988" y="1337"/>
                </a:cubicBezTo>
                <a:cubicBezTo>
                  <a:pt x="2986" y="1338"/>
                  <a:pt x="2986" y="1338"/>
                  <a:pt x="2986" y="1338"/>
                </a:cubicBezTo>
                <a:cubicBezTo>
                  <a:pt x="2986" y="1338"/>
                  <a:pt x="2983" y="1340"/>
                  <a:pt x="2982" y="1343"/>
                </a:cubicBezTo>
                <a:cubicBezTo>
                  <a:pt x="2980" y="1345"/>
                  <a:pt x="2975" y="1345"/>
                  <a:pt x="2972" y="1347"/>
                </a:cubicBezTo>
                <a:cubicBezTo>
                  <a:pt x="2969" y="1350"/>
                  <a:pt x="2968" y="1354"/>
                  <a:pt x="2968" y="1354"/>
                </a:cubicBezTo>
                <a:cubicBezTo>
                  <a:pt x="2968" y="1354"/>
                  <a:pt x="2958" y="1356"/>
                  <a:pt x="2955" y="1358"/>
                </a:cubicBezTo>
                <a:cubicBezTo>
                  <a:pt x="2952" y="1360"/>
                  <a:pt x="2947" y="1364"/>
                  <a:pt x="2947" y="1364"/>
                </a:cubicBezTo>
                <a:cubicBezTo>
                  <a:pt x="2947" y="1364"/>
                  <a:pt x="2942" y="1365"/>
                  <a:pt x="2938" y="1367"/>
                </a:cubicBezTo>
                <a:cubicBezTo>
                  <a:pt x="2935" y="1368"/>
                  <a:pt x="2933" y="1369"/>
                  <a:pt x="2930" y="1370"/>
                </a:cubicBezTo>
                <a:cubicBezTo>
                  <a:pt x="2926" y="1372"/>
                  <a:pt x="2920" y="1375"/>
                  <a:pt x="2917" y="1376"/>
                </a:cubicBezTo>
                <a:cubicBezTo>
                  <a:pt x="2915" y="1377"/>
                  <a:pt x="2916" y="1381"/>
                  <a:pt x="2916" y="1381"/>
                </a:cubicBezTo>
                <a:cubicBezTo>
                  <a:pt x="2914" y="1379"/>
                  <a:pt x="2914" y="1379"/>
                  <a:pt x="2914" y="1379"/>
                </a:cubicBezTo>
                <a:cubicBezTo>
                  <a:pt x="2914" y="1379"/>
                  <a:pt x="2907" y="1384"/>
                  <a:pt x="2904" y="1385"/>
                </a:cubicBezTo>
                <a:cubicBezTo>
                  <a:pt x="2902" y="1387"/>
                  <a:pt x="2901" y="1386"/>
                  <a:pt x="2897" y="1387"/>
                </a:cubicBezTo>
                <a:cubicBezTo>
                  <a:pt x="2894" y="1388"/>
                  <a:pt x="2893" y="1390"/>
                  <a:pt x="2893" y="1390"/>
                </a:cubicBezTo>
                <a:cubicBezTo>
                  <a:pt x="2893" y="1390"/>
                  <a:pt x="2897" y="1390"/>
                  <a:pt x="2896" y="1391"/>
                </a:cubicBezTo>
                <a:cubicBezTo>
                  <a:pt x="2896" y="1392"/>
                  <a:pt x="2894" y="1393"/>
                  <a:pt x="2895" y="1395"/>
                </a:cubicBezTo>
                <a:cubicBezTo>
                  <a:pt x="2896" y="1397"/>
                  <a:pt x="2901" y="1394"/>
                  <a:pt x="2901" y="1394"/>
                </a:cubicBezTo>
                <a:cubicBezTo>
                  <a:pt x="2902" y="1395"/>
                  <a:pt x="2902" y="1395"/>
                  <a:pt x="2902" y="1395"/>
                </a:cubicBezTo>
                <a:cubicBezTo>
                  <a:pt x="2906" y="1395"/>
                  <a:pt x="2906" y="1395"/>
                  <a:pt x="2906" y="1395"/>
                </a:cubicBezTo>
                <a:cubicBezTo>
                  <a:pt x="2906" y="1396"/>
                  <a:pt x="2906" y="1396"/>
                  <a:pt x="2906" y="1396"/>
                </a:cubicBezTo>
                <a:cubicBezTo>
                  <a:pt x="2911" y="1396"/>
                  <a:pt x="2911" y="1396"/>
                  <a:pt x="2911" y="1396"/>
                </a:cubicBezTo>
                <a:cubicBezTo>
                  <a:pt x="2913" y="1399"/>
                  <a:pt x="2913" y="1399"/>
                  <a:pt x="2913" y="1399"/>
                </a:cubicBezTo>
                <a:cubicBezTo>
                  <a:pt x="2917" y="1398"/>
                  <a:pt x="2917" y="1398"/>
                  <a:pt x="2917" y="1398"/>
                </a:cubicBezTo>
                <a:cubicBezTo>
                  <a:pt x="2917" y="1398"/>
                  <a:pt x="2921" y="1400"/>
                  <a:pt x="2924" y="1400"/>
                </a:cubicBezTo>
                <a:cubicBezTo>
                  <a:pt x="2928" y="1399"/>
                  <a:pt x="2929" y="1396"/>
                  <a:pt x="2931" y="1394"/>
                </a:cubicBezTo>
                <a:cubicBezTo>
                  <a:pt x="2933" y="1393"/>
                  <a:pt x="2934" y="1395"/>
                  <a:pt x="2938" y="1393"/>
                </a:cubicBezTo>
                <a:cubicBezTo>
                  <a:pt x="2941" y="1391"/>
                  <a:pt x="2939" y="1388"/>
                  <a:pt x="2941" y="1386"/>
                </a:cubicBezTo>
                <a:cubicBezTo>
                  <a:pt x="2943" y="1383"/>
                  <a:pt x="2946" y="1385"/>
                  <a:pt x="2948" y="1383"/>
                </a:cubicBezTo>
                <a:cubicBezTo>
                  <a:pt x="2950" y="1382"/>
                  <a:pt x="2948" y="1380"/>
                  <a:pt x="2948" y="1380"/>
                </a:cubicBezTo>
                <a:cubicBezTo>
                  <a:pt x="2951" y="1380"/>
                  <a:pt x="2951" y="1380"/>
                  <a:pt x="2951" y="1380"/>
                </a:cubicBezTo>
                <a:cubicBezTo>
                  <a:pt x="2959" y="1373"/>
                  <a:pt x="2959" y="1373"/>
                  <a:pt x="2959" y="1373"/>
                </a:cubicBezTo>
                <a:cubicBezTo>
                  <a:pt x="2957" y="1371"/>
                  <a:pt x="2957" y="1371"/>
                  <a:pt x="2957" y="1371"/>
                </a:cubicBezTo>
                <a:cubicBezTo>
                  <a:pt x="2962" y="1373"/>
                  <a:pt x="2962" y="1373"/>
                  <a:pt x="2962" y="1373"/>
                </a:cubicBezTo>
                <a:cubicBezTo>
                  <a:pt x="2962" y="1373"/>
                  <a:pt x="2962" y="1370"/>
                  <a:pt x="2964" y="1370"/>
                </a:cubicBezTo>
                <a:cubicBezTo>
                  <a:pt x="2966" y="1370"/>
                  <a:pt x="2968" y="1371"/>
                  <a:pt x="2970" y="1372"/>
                </a:cubicBezTo>
                <a:cubicBezTo>
                  <a:pt x="2973" y="1372"/>
                  <a:pt x="2974" y="1368"/>
                  <a:pt x="2974" y="1368"/>
                </a:cubicBezTo>
                <a:cubicBezTo>
                  <a:pt x="2972" y="1367"/>
                  <a:pt x="2972" y="1367"/>
                  <a:pt x="2972" y="1367"/>
                </a:cubicBezTo>
                <a:cubicBezTo>
                  <a:pt x="2975" y="1364"/>
                  <a:pt x="2975" y="1364"/>
                  <a:pt x="2975" y="1364"/>
                </a:cubicBezTo>
                <a:cubicBezTo>
                  <a:pt x="2978" y="1361"/>
                  <a:pt x="2978" y="1361"/>
                  <a:pt x="2978" y="1361"/>
                </a:cubicBezTo>
                <a:cubicBezTo>
                  <a:pt x="2978" y="1361"/>
                  <a:pt x="2980" y="1359"/>
                  <a:pt x="2983" y="1359"/>
                </a:cubicBezTo>
                <a:cubicBezTo>
                  <a:pt x="2985" y="1358"/>
                  <a:pt x="2986" y="1354"/>
                  <a:pt x="2986" y="1354"/>
                </a:cubicBezTo>
                <a:cubicBezTo>
                  <a:pt x="2986" y="1354"/>
                  <a:pt x="2988" y="1354"/>
                  <a:pt x="2990" y="1353"/>
                </a:cubicBezTo>
                <a:cubicBezTo>
                  <a:pt x="2993" y="1352"/>
                  <a:pt x="2995" y="1349"/>
                  <a:pt x="2995" y="1349"/>
                </a:cubicBezTo>
                <a:cubicBezTo>
                  <a:pt x="2995" y="1349"/>
                  <a:pt x="2999" y="1347"/>
                  <a:pt x="3001" y="1345"/>
                </a:cubicBezTo>
                <a:cubicBezTo>
                  <a:pt x="3003" y="1342"/>
                  <a:pt x="3001" y="1337"/>
                  <a:pt x="3001" y="1337"/>
                </a:cubicBezTo>
                <a:cubicBezTo>
                  <a:pt x="2997" y="1342"/>
                  <a:pt x="2997" y="1342"/>
                  <a:pt x="2997" y="1342"/>
                </a:cubicBezTo>
                <a:cubicBezTo>
                  <a:pt x="2997" y="1342"/>
                  <a:pt x="2997" y="1342"/>
                  <a:pt x="2997" y="1342"/>
                </a:cubicBezTo>
                <a:close/>
                <a:moveTo>
                  <a:pt x="2787" y="970"/>
                </a:moveTo>
                <a:cubicBezTo>
                  <a:pt x="2788" y="965"/>
                  <a:pt x="2788" y="965"/>
                  <a:pt x="2788" y="965"/>
                </a:cubicBezTo>
                <a:cubicBezTo>
                  <a:pt x="2787" y="962"/>
                  <a:pt x="2787" y="962"/>
                  <a:pt x="2787" y="962"/>
                </a:cubicBezTo>
                <a:cubicBezTo>
                  <a:pt x="2787" y="962"/>
                  <a:pt x="2787" y="962"/>
                  <a:pt x="2787" y="962"/>
                </a:cubicBezTo>
                <a:cubicBezTo>
                  <a:pt x="2787" y="962"/>
                  <a:pt x="2785" y="960"/>
                  <a:pt x="2781" y="962"/>
                </a:cubicBezTo>
                <a:cubicBezTo>
                  <a:pt x="2776" y="964"/>
                  <a:pt x="2775" y="972"/>
                  <a:pt x="2775" y="972"/>
                </a:cubicBezTo>
                <a:cubicBezTo>
                  <a:pt x="2784" y="971"/>
                  <a:pt x="2784" y="971"/>
                  <a:pt x="2784" y="971"/>
                </a:cubicBezTo>
                <a:cubicBezTo>
                  <a:pt x="2784" y="971"/>
                  <a:pt x="2785" y="970"/>
                  <a:pt x="2787" y="970"/>
                </a:cubicBezTo>
                <a:close/>
                <a:moveTo>
                  <a:pt x="2392" y="888"/>
                </a:moveTo>
                <a:cubicBezTo>
                  <a:pt x="2390" y="891"/>
                  <a:pt x="2392" y="900"/>
                  <a:pt x="2396" y="899"/>
                </a:cubicBezTo>
                <a:cubicBezTo>
                  <a:pt x="2398" y="898"/>
                  <a:pt x="2395" y="886"/>
                  <a:pt x="2392" y="888"/>
                </a:cubicBezTo>
                <a:close/>
                <a:moveTo>
                  <a:pt x="2756" y="1031"/>
                </a:moveTo>
                <a:cubicBezTo>
                  <a:pt x="2755" y="1031"/>
                  <a:pt x="2754" y="1038"/>
                  <a:pt x="2754" y="1038"/>
                </a:cubicBezTo>
                <a:cubicBezTo>
                  <a:pt x="2756" y="1040"/>
                  <a:pt x="2761" y="1038"/>
                  <a:pt x="2761" y="1038"/>
                </a:cubicBezTo>
                <a:cubicBezTo>
                  <a:pt x="2760" y="1036"/>
                  <a:pt x="2760" y="1036"/>
                  <a:pt x="2760" y="1036"/>
                </a:cubicBezTo>
                <a:cubicBezTo>
                  <a:pt x="2761" y="1032"/>
                  <a:pt x="2761" y="1032"/>
                  <a:pt x="2761" y="1032"/>
                </a:cubicBezTo>
                <a:cubicBezTo>
                  <a:pt x="2761" y="1032"/>
                  <a:pt x="2757" y="1031"/>
                  <a:pt x="2756" y="1031"/>
                </a:cubicBezTo>
                <a:close/>
                <a:moveTo>
                  <a:pt x="2775" y="1331"/>
                </a:moveTo>
                <a:cubicBezTo>
                  <a:pt x="2772" y="1326"/>
                  <a:pt x="2772" y="1326"/>
                  <a:pt x="2772" y="1326"/>
                </a:cubicBezTo>
                <a:cubicBezTo>
                  <a:pt x="2772" y="1326"/>
                  <a:pt x="2770" y="1328"/>
                  <a:pt x="2770" y="1329"/>
                </a:cubicBezTo>
                <a:cubicBezTo>
                  <a:pt x="2770" y="1331"/>
                  <a:pt x="2770" y="1331"/>
                  <a:pt x="2772" y="1332"/>
                </a:cubicBezTo>
                <a:cubicBezTo>
                  <a:pt x="2774" y="1333"/>
                  <a:pt x="2775" y="1331"/>
                  <a:pt x="2775" y="1331"/>
                </a:cubicBezTo>
                <a:close/>
                <a:moveTo>
                  <a:pt x="1371" y="240"/>
                </a:moveTo>
                <a:cubicBezTo>
                  <a:pt x="1370" y="238"/>
                  <a:pt x="1370" y="238"/>
                  <a:pt x="1370" y="238"/>
                </a:cubicBezTo>
                <a:cubicBezTo>
                  <a:pt x="1368" y="243"/>
                  <a:pt x="1368" y="243"/>
                  <a:pt x="1368" y="243"/>
                </a:cubicBezTo>
                <a:cubicBezTo>
                  <a:pt x="1371" y="240"/>
                  <a:pt x="1371" y="240"/>
                  <a:pt x="1371" y="240"/>
                </a:cubicBezTo>
                <a:cubicBezTo>
                  <a:pt x="1371" y="240"/>
                  <a:pt x="1371" y="240"/>
                  <a:pt x="1371" y="240"/>
                </a:cubicBezTo>
                <a:close/>
                <a:moveTo>
                  <a:pt x="1382" y="256"/>
                </a:moveTo>
                <a:cubicBezTo>
                  <a:pt x="1381" y="256"/>
                  <a:pt x="1381" y="257"/>
                  <a:pt x="1380" y="261"/>
                </a:cubicBezTo>
                <a:cubicBezTo>
                  <a:pt x="1380" y="263"/>
                  <a:pt x="1384" y="256"/>
                  <a:pt x="1382" y="256"/>
                </a:cubicBezTo>
                <a:close/>
                <a:moveTo>
                  <a:pt x="1378" y="236"/>
                </a:moveTo>
                <a:cubicBezTo>
                  <a:pt x="1376" y="236"/>
                  <a:pt x="1377" y="238"/>
                  <a:pt x="1377" y="238"/>
                </a:cubicBezTo>
                <a:cubicBezTo>
                  <a:pt x="1377" y="238"/>
                  <a:pt x="1376" y="237"/>
                  <a:pt x="1375" y="238"/>
                </a:cubicBezTo>
                <a:cubicBezTo>
                  <a:pt x="1374" y="239"/>
                  <a:pt x="1377" y="240"/>
                  <a:pt x="1377" y="241"/>
                </a:cubicBezTo>
                <a:cubicBezTo>
                  <a:pt x="1378" y="242"/>
                  <a:pt x="1381" y="241"/>
                  <a:pt x="1381" y="241"/>
                </a:cubicBezTo>
                <a:cubicBezTo>
                  <a:pt x="1379" y="239"/>
                  <a:pt x="1379" y="239"/>
                  <a:pt x="1379" y="239"/>
                </a:cubicBezTo>
                <a:cubicBezTo>
                  <a:pt x="1379" y="239"/>
                  <a:pt x="1380" y="236"/>
                  <a:pt x="1378" y="236"/>
                </a:cubicBezTo>
                <a:close/>
                <a:moveTo>
                  <a:pt x="1386" y="259"/>
                </a:moveTo>
                <a:cubicBezTo>
                  <a:pt x="1388" y="258"/>
                  <a:pt x="1386" y="255"/>
                  <a:pt x="1385" y="257"/>
                </a:cubicBezTo>
                <a:cubicBezTo>
                  <a:pt x="1383" y="258"/>
                  <a:pt x="1385" y="260"/>
                  <a:pt x="1386" y="259"/>
                </a:cubicBezTo>
                <a:close/>
                <a:moveTo>
                  <a:pt x="1391" y="271"/>
                </a:moveTo>
                <a:cubicBezTo>
                  <a:pt x="1390" y="267"/>
                  <a:pt x="1389" y="272"/>
                  <a:pt x="1387" y="273"/>
                </a:cubicBezTo>
                <a:cubicBezTo>
                  <a:pt x="1387" y="273"/>
                  <a:pt x="1392" y="274"/>
                  <a:pt x="1391" y="271"/>
                </a:cubicBezTo>
                <a:close/>
                <a:moveTo>
                  <a:pt x="1376" y="230"/>
                </a:moveTo>
                <a:cubicBezTo>
                  <a:pt x="1376" y="230"/>
                  <a:pt x="1374" y="229"/>
                  <a:pt x="1373" y="229"/>
                </a:cubicBezTo>
                <a:cubicBezTo>
                  <a:pt x="1372" y="230"/>
                  <a:pt x="1373" y="235"/>
                  <a:pt x="1373" y="235"/>
                </a:cubicBezTo>
                <a:cubicBezTo>
                  <a:pt x="1375" y="233"/>
                  <a:pt x="1375" y="233"/>
                  <a:pt x="1375" y="233"/>
                </a:cubicBezTo>
                <a:cubicBezTo>
                  <a:pt x="1375" y="233"/>
                  <a:pt x="1376" y="233"/>
                  <a:pt x="1377" y="233"/>
                </a:cubicBezTo>
                <a:cubicBezTo>
                  <a:pt x="1379" y="233"/>
                  <a:pt x="1380" y="227"/>
                  <a:pt x="1380" y="227"/>
                </a:cubicBezTo>
                <a:cubicBezTo>
                  <a:pt x="1380" y="227"/>
                  <a:pt x="1379" y="227"/>
                  <a:pt x="1377" y="228"/>
                </a:cubicBezTo>
                <a:cubicBezTo>
                  <a:pt x="1376" y="229"/>
                  <a:pt x="1376" y="230"/>
                  <a:pt x="1376" y="230"/>
                </a:cubicBezTo>
                <a:close/>
                <a:moveTo>
                  <a:pt x="1333" y="156"/>
                </a:moveTo>
                <a:cubicBezTo>
                  <a:pt x="1330" y="154"/>
                  <a:pt x="1327" y="156"/>
                  <a:pt x="1327" y="156"/>
                </a:cubicBezTo>
                <a:cubicBezTo>
                  <a:pt x="1328" y="154"/>
                  <a:pt x="1328" y="154"/>
                  <a:pt x="1328" y="154"/>
                </a:cubicBezTo>
                <a:cubicBezTo>
                  <a:pt x="1324" y="154"/>
                  <a:pt x="1324" y="154"/>
                  <a:pt x="1324" y="154"/>
                </a:cubicBezTo>
                <a:cubicBezTo>
                  <a:pt x="1326" y="151"/>
                  <a:pt x="1326" y="151"/>
                  <a:pt x="1326" y="151"/>
                </a:cubicBezTo>
                <a:cubicBezTo>
                  <a:pt x="1324" y="150"/>
                  <a:pt x="1324" y="150"/>
                  <a:pt x="1324" y="150"/>
                </a:cubicBezTo>
                <a:cubicBezTo>
                  <a:pt x="1325" y="148"/>
                  <a:pt x="1325" y="148"/>
                  <a:pt x="1325" y="148"/>
                </a:cubicBezTo>
                <a:cubicBezTo>
                  <a:pt x="1321" y="149"/>
                  <a:pt x="1321" y="149"/>
                  <a:pt x="1321" y="149"/>
                </a:cubicBezTo>
                <a:cubicBezTo>
                  <a:pt x="1321" y="149"/>
                  <a:pt x="1316" y="145"/>
                  <a:pt x="1315" y="145"/>
                </a:cubicBezTo>
                <a:cubicBezTo>
                  <a:pt x="1313" y="145"/>
                  <a:pt x="1314" y="149"/>
                  <a:pt x="1314" y="149"/>
                </a:cubicBezTo>
                <a:cubicBezTo>
                  <a:pt x="1311" y="150"/>
                  <a:pt x="1311" y="150"/>
                  <a:pt x="1311" y="150"/>
                </a:cubicBezTo>
                <a:cubicBezTo>
                  <a:pt x="1311" y="150"/>
                  <a:pt x="1309" y="149"/>
                  <a:pt x="1308" y="149"/>
                </a:cubicBezTo>
                <a:cubicBezTo>
                  <a:pt x="1306" y="149"/>
                  <a:pt x="1305" y="151"/>
                  <a:pt x="1305" y="151"/>
                </a:cubicBezTo>
                <a:cubicBezTo>
                  <a:pt x="1305" y="151"/>
                  <a:pt x="1302" y="149"/>
                  <a:pt x="1300" y="149"/>
                </a:cubicBezTo>
                <a:cubicBezTo>
                  <a:pt x="1299" y="150"/>
                  <a:pt x="1300" y="154"/>
                  <a:pt x="1300" y="154"/>
                </a:cubicBezTo>
                <a:cubicBezTo>
                  <a:pt x="1300" y="154"/>
                  <a:pt x="1296" y="149"/>
                  <a:pt x="1295" y="149"/>
                </a:cubicBezTo>
                <a:cubicBezTo>
                  <a:pt x="1293" y="149"/>
                  <a:pt x="1294" y="150"/>
                  <a:pt x="1294" y="150"/>
                </a:cubicBezTo>
                <a:cubicBezTo>
                  <a:pt x="1294" y="150"/>
                  <a:pt x="1291" y="150"/>
                  <a:pt x="1291" y="151"/>
                </a:cubicBezTo>
                <a:cubicBezTo>
                  <a:pt x="1291" y="151"/>
                  <a:pt x="1291" y="153"/>
                  <a:pt x="1291" y="153"/>
                </a:cubicBezTo>
                <a:cubicBezTo>
                  <a:pt x="1289" y="153"/>
                  <a:pt x="1289" y="153"/>
                  <a:pt x="1289" y="153"/>
                </a:cubicBezTo>
                <a:cubicBezTo>
                  <a:pt x="1289" y="153"/>
                  <a:pt x="1285" y="149"/>
                  <a:pt x="1284" y="150"/>
                </a:cubicBezTo>
                <a:cubicBezTo>
                  <a:pt x="1283" y="151"/>
                  <a:pt x="1284" y="156"/>
                  <a:pt x="1283" y="156"/>
                </a:cubicBezTo>
                <a:cubicBezTo>
                  <a:pt x="1282" y="156"/>
                  <a:pt x="1281" y="154"/>
                  <a:pt x="1280" y="154"/>
                </a:cubicBezTo>
                <a:cubicBezTo>
                  <a:pt x="1279" y="154"/>
                  <a:pt x="1276" y="158"/>
                  <a:pt x="1276" y="158"/>
                </a:cubicBezTo>
                <a:cubicBezTo>
                  <a:pt x="1276" y="157"/>
                  <a:pt x="1276" y="157"/>
                  <a:pt x="1276" y="157"/>
                </a:cubicBezTo>
                <a:cubicBezTo>
                  <a:pt x="1274" y="154"/>
                  <a:pt x="1274" y="154"/>
                  <a:pt x="1274" y="154"/>
                </a:cubicBezTo>
                <a:cubicBezTo>
                  <a:pt x="1274" y="154"/>
                  <a:pt x="1277" y="153"/>
                  <a:pt x="1276" y="151"/>
                </a:cubicBezTo>
                <a:cubicBezTo>
                  <a:pt x="1275" y="149"/>
                  <a:pt x="1268" y="146"/>
                  <a:pt x="1267" y="147"/>
                </a:cubicBezTo>
                <a:cubicBezTo>
                  <a:pt x="1266" y="148"/>
                  <a:pt x="1267" y="151"/>
                  <a:pt x="1267" y="151"/>
                </a:cubicBezTo>
                <a:cubicBezTo>
                  <a:pt x="1267" y="151"/>
                  <a:pt x="1263" y="149"/>
                  <a:pt x="1262" y="149"/>
                </a:cubicBezTo>
                <a:cubicBezTo>
                  <a:pt x="1261" y="149"/>
                  <a:pt x="1258" y="152"/>
                  <a:pt x="1258" y="152"/>
                </a:cubicBezTo>
                <a:cubicBezTo>
                  <a:pt x="1260" y="153"/>
                  <a:pt x="1260" y="153"/>
                  <a:pt x="1260" y="153"/>
                </a:cubicBezTo>
                <a:cubicBezTo>
                  <a:pt x="1260" y="153"/>
                  <a:pt x="1258" y="153"/>
                  <a:pt x="1256" y="154"/>
                </a:cubicBezTo>
                <a:cubicBezTo>
                  <a:pt x="1255" y="155"/>
                  <a:pt x="1254" y="155"/>
                  <a:pt x="1254" y="155"/>
                </a:cubicBezTo>
                <a:cubicBezTo>
                  <a:pt x="1254" y="155"/>
                  <a:pt x="1255" y="157"/>
                  <a:pt x="1257" y="157"/>
                </a:cubicBezTo>
                <a:cubicBezTo>
                  <a:pt x="1259" y="157"/>
                  <a:pt x="1264" y="154"/>
                  <a:pt x="1264" y="154"/>
                </a:cubicBezTo>
                <a:cubicBezTo>
                  <a:pt x="1272" y="156"/>
                  <a:pt x="1272" y="156"/>
                  <a:pt x="1272" y="156"/>
                </a:cubicBezTo>
                <a:cubicBezTo>
                  <a:pt x="1266" y="158"/>
                  <a:pt x="1266" y="158"/>
                  <a:pt x="1266" y="158"/>
                </a:cubicBezTo>
                <a:cubicBezTo>
                  <a:pt x="1266" y="158"/>
                  <a:pt x="1270" y="159"/>
                  <a:pt x="1270" y="160"/>
                </a:cubicBezTo>
                <a:cubicBezTo>
                  <a:pt x="1270" y="160"/>
                  <a:pt x="1261" y="160"/>
                  <a:pt x="1260" y="161"/>
                </a:cubicBezTo>
                <a:cubicBezTo>
                  <a:pt x="1259" y="161"/>
                  <a:pt x="1253" y="160"/>
                  <a:pt x="1254" y="162"/>
                </a:cubicBezTo>
                <a:cubicBezTo>
                  <a:pt x="1255" y="163"/>
                  <a:pt x="1258" y="162"/>
                  <a:pt x="1261" y="162"/>
                </a:cubicBezTo>
                <a:cubicBezTo>
                  <a:pt x="1263" y="163"/>
                  <a:pt x="1266" y="165"/>
                  <a:pt x="1266" y="165"/>
                </a:cubicBezTo>
                <a:cubicBezTo>
                  <a:pt x="1271" y="164"/>
                  <a:pt x="1271" y="164"/>
                  <a:pt x="1271" y="164"/>
                </a:cubicBezTo>
                <a:cubicBezTo>
                  <a:pt x="1268" y="166"/>
                  <a:pt x="1268" y="166"/>
                  <a:pt x="1268" y="166"/>
                </a:cubicBezTo>
                <a:cubicBezTo>
                  <a:pt x="1271" y="167"/>
                  <a:pt x="1271" y="167"/>
                  <a:pt x="1271" y="167"/>
                </a:cubicBezTo>
                <a:cubicBezTo>
                  <a:pt x="1271" y="167"/>
                  <a:pt x="1270" y="169"/>
                  <a:pt x="1268" y="170"/>
                </a:cubicBezTo>
                <a:cubicBezTo>
                  <a:pt x="1267" y="171"/>
                  <a:pt x="1260" y="170"/>
                  <a:pt x="1261" y="171"/>
                </a:cubicBezTo>
                <a:cubicBezTo>
                  <a:pt x="1263" y="173"/>
                  <a:pt x="1268" y="172"/>
                  <a:pt x="1270" y="172"/>
                </a:cubicBezTo>
                <a:cubicBezTo>
                  <a:pt x="1271" y="172"/>
                  <a:pt x="1273" y="171"/>
                  <a:pt x="1273" y="171"/>
                </a:cubicBezTo>
                <a:cubicBezTo>
                  <a:pt x="1277" y="173"/>
                  <a:pt x="1277" y="173"/>
                  <a:pt x="1277" y="173"/>
                </a:cubicBezTo>
                <a:cubicBezTo>
                  <a:pt x="1279" y="172"/>
                  <a:pt x="1279" y="172"/>
                  <a:pt x="1279" y="172"/>
                </a:cubicBezTo>
                <a:cubicBezTo>
                  <a:pt x="1279" y="172"/>
                  <a:pt x="1278" y="173"/>
                  <a:pt x="1280" y="174"/>
                </a:cubicBezTo>
                <a:cubicBezTo>
                  <a:pt x="1282" y="175"/>
                  <a:pt x="1287" y="177"/>
                  <a:pt x="1289" y="177"/>
                </a:cubicBezTo>
                <a:cubicBezTo>
                  <a:pt x="1295" y="175"/>
                  <a:pt x="1295" y="176"/>
                  <a:pt x="1296" y="175"/>
                </a:cubicBezTo>
                <a:cubicBezTo>
                  <a:pt x="1298" y="174"/>
                  <a:pt x="1297" y="173"/>
                  <a:pt x="1297" y="173"/>
                </a:cubicBezTo>
                <a:cubicBezTo>
                  <a:pt x="1297" y="173"/>
                  <a:pt x="1301" y="174"/>
                  <a:pt x="1303" y="174"/>
                </a:cubicBezTo>
                <a:cubicBezTo>
                  <a:pt x="1304" y="173"/>
                  <a:pt x="1304" y="172"/>
                  <a:pt x="1304" y="172"/>
                </a:cubicBezTo>
                <a:cubicBezTo>
                  <a:pt x="1304" y="172"/>
                  <a:pt x="1307" y="172"/>
                  <a:pt x="1308" y="172"/>
                </a:cubicBezTo>
                <a:cubicBezTo>
                  <a:pt x="1309" y="172"/>
                  <a:pt x="1317" y="168"/>
                  <a:pt x="1318" y="167"/>
                </a:cubicBezTo>
                <a:cubicBezTo>
                  <a:pt x="1320" y="167"/>
                  <a:pt x="1322" y="169"/>
                  <a:pt x="1324" y="167"/>
                </a:cubicBezTo>
                <a:cubicBezTo>
                  <a:pt x="1325" y="166"/>
                  <a:pt x="1325" y="163"/>
                  <a:pt x="1325" y="163"/>
                </a:cubicBezTo>
                <a:cubicBezTo>
                  <a:pt x="1325" y="163"/>
                  <a:pt x="1327" y="163"/>
                  <a:pt x="1329" y="163"/>
                </a:cubicBezTo>
                <a:cubicBezTo>
                  <a:pt x="1331" y="162"/>
                  <a:pt x="1333" y="160"/>
                  <a:pt x="1333" y="160"/>
                </a:cubicBezTo>
                <a:cubicBezTo>
                  <a:pt x="1331" y="160"/>
                  <a:pt x="1331" y="160"/>
                  <a:pt x="1331" y="160"/>
                </a:cubicBezTo>
                <a:cubicBezTo>
                  <a:pt x="1331" y="160"/>
                  <a:pt x="1336" y="157"/>
                  <a:pt x="1333" y="156"/>
                </a:cubicBezTo>
                <a:close/>
                <a:moveTo>
                  <a:pt x="1376" y="257"/>
                </a:moveTo>
                <a:cubicBezTo>
                  <a:pt x="1379" y="257"/>
                  <a:pt x="1381" y="255"/>
                  <a:pt x="1378" y="255"/>
                </a:cubicBezTo>
                <a:cubicBezTo>
                  <a:pt x="1376" y="254"/>
                  <a:pt x="1374" y="257"/>
                  <a:pt x="1376" y="257"/>
                </a:cubicBezTo>
                <a:close/>
                <a:moveTo>
                  <a:pt x="1371" y="235"/>
                </a:moveTo>
                <a:cubicBezTo>
                  <a:pt x="1370" y="235"/>
                  <a:pt x="1369" y="235"/>
                  <a:pt x="1369" y="237"/>
                </a:cubicBezTo>
                <a:cubicBezTo>
                  <a:pt x="1372" y="237"/>
                  <a:pt x="1372" y="237"/>
                  <a:pt x="1372" y="237"/>
                </a:cubicBezTo>
                <a:cubicBezTo>
                  <a:pt x="1372" y="237"/>
                  <a:pt x="1372" y="235"/>
                  <a:pt x="1371" y="235"/>
                </a:cubicBezTo>
                <a:close/>
                <a:moveTo>
                  <a:pt x="1376" y="282"/>
                </a:moveTo>
                <a:cubicBezTo>
                  <a:pt x="1376" y="280"/>
                  <a:pt x="1374" y="278"/>
                  <a:pt x="1374" y="278"/>
                </a:cubicBezTo>
                <a:cubicBezTo>
                  <a:pt x="1374" y="278"/>
                  <a:pt x="1374" y="276"/>
                  <a:pt x="1373" y="275"/>
                </a:cubicBezTo>
                <a:cubicBezTo>
                  <a:pt x="1373" y="274"/>
                  <a:pt x="1375" y="274"/>
                  <a:pt x="1376" y="274"/>
                </a:cubicBezTo>
                <a:cubicBezTo>
                  <a:pt x="1377" y="274"/>
                  <a:pt x="1377" y="274"/>
                  <a:pt x="1377" y="273"/>
                </a:cubicBezTo>
                <a:cubicBezTo>
                  <a:pt x="1378" y="273"/>
                  <a:pt x="1379" y="271"/>
                  <a:pt x="1379" y="271"/>
                </a:cubicBezTo>
                <a:cubicBezTo>
                  <a:pt x="1379" y="271"/>
                  <a:pt x="1380" y="273"/>
                  <a:pt x="1380" y="272"/>
                </a:cubicBezTo>
                <a:cubicBezTo>
                  <a:pt x="1381" y="270"/>
                  <a:pt x="1382" y="268"/>
                  <a:pt x="1381" y="267"/>
                </a:cubicBezTo>
                <a:cubicBezTo>
                  <a:pt x="1379" y="266"/>
                  <a:pt x="1379" y="264"/>
                  <a:pt x="1379" y="264"/>
                </a:cubicBezTo>
                <a:cubicBezTo>
                  <a:pt x="1378" y="264"/>
                  <a:pt x="1378" y="264"/>
                  <a:pt x="1378" y="264"/>
                </a:cubicBezTo>
                <a:cubicBezTo>
                  <a:pt x="1378" y="264"/>
                  <a:pt x="1377" y="262"/>
                  <a:pt x="1376" y="261"/>
                </a:cubicBezTo>
                <a:cubicBezTo>
                  <a:pt x="1374" y="261"/>
                  <a:pt x="1371" y="262"/>
                  <a:pt x="1371" y="262"/>
                </a:cubicBezTo>
                <a:cubicBezTo>
                  <a:pt x="1371" y="262"/>
                  <a:pt x="1371" y="262"/>
                  <a:pt x="1371" y="261"/>
                </a:cubicBezTo>
                <a:cubicBezTo>
                  <a:pt x="1370" y="261"/>
                  <a:pt x="1370" y="261"/>
                  <a:pt x="1369" y="260"/>
                </a:cubicBezTo>
                <a:cubicBezTo>
                  <a:pt x="1367" y="260"/>
                  <a:pt x="1366" y="263"/>
                  <a:pt x="1366" y="263"/>
                </a:cubicBezTo>
                <a:cubicBezTo>
                  <a:pt x="1365" y="261"/>
                  <a:pt x="1365" y="261"/>
                  <a:pt x="1365" y="261"/>
                </a:cubicBezTo>
                <a:cubicBezTo>
                  <a:pt x="1365" y="261"/>
                  <a:pt x="1360" y="261"/>
                  <a:pt x="1359" y="262"/>
                </a:cubicBezTo>
                <a:cubicBezTo>
                  <a:pt x="1358" y="263"/>
                  <a:pt x="1358" y="266"/>
                  <a:pt x="1358" y="266"/>
                </a:cubicBezTo>
                <a:cubicBezTo>
                  <a:pt x="1358" y="266"/>
                  <a:pt x="1354" y="266"/>
                  <a:pt x="1354" y="267"/>
                </a:cubicBezTo>
                <a:cubicBezTo>
                  <a:pt x="1354" y="269"/>
                  <a:pt x="1359" y="268"/>
                  <a:pt x="1358" y="269"/>
                </a:cubicBezTo>
                <a:cubicBezTo>
                  <a:pt x="1357" y="271"/>
                  <a:pt x="1357" y="270"/>
                  <a:pt x="1356" y="270"/>
                </a:cubicBezTo>
                <a:cubicBezTo>
                  <a:pt x="1356" y="271"/>
                  <a:pt x="1355" y="272"/>
                  <a:pt x="1355" y="272"/>
                </a:cubicBezTo>
                <a:cubicBezTo>
                  <a:pt x="1351" y="272"/>
                  <a:pt x="1351" y="272"/>
                  <a:pt x="1351" y="272"/>
                </a:cubicBezTo>
                <a:cubicBezTo>
                  <a:pt x="1351" y="273"/>
                  <a:pt x="1351" y="273"/>
                  <a:pt x="1351" y="273"/>
                </a:cubicBezTo>
                <a:cubicBezTo>
                  <a:pt x="1351" y="273"/>
                  <a:pt x="1349" y="270"/>
                  <a:pt x="1347" y="271"/>
                </a:cubicBezTo>
                <a:cubicBezTo>
                  <a:pt x="1345" y="271"/>
                  <a:pt x="1343" y="271"/>
                  <a:pt x="1343" y="271"/>
                </a:cubicBezTo>
                <a:cubicBezTo>
                  <a:pt x="1343" y="271"/>
                  <a:pt x="1343" y="275"/>
                  <a:pt x="1344" y="275"/>
                </a:cubicBezTo>
                <a:cubicBezTo>
                  <a:pt x="1345" y="275"/>
                  <a:pt x="1346" y="276"/>
                  <a:pt x="1346" y="276"/>
                </a:cubicBezTo>
                <a:cubicBezTo>
                  <a:pt x="1343" y="278"/>
                  <a:pt x="1343" y="278"/>
                  <a:pt x="1343" y="278"/>
                </a:cubicBezTo>
                <a:cubicBezTo>
                  <a:pt x="1343" y="278"/>
                  <a:pt x="1341" y="279"/>
                  <a:pt x="1342" y="280"/>
                </a:cubicBezTo>
                <a:cubicBezTo>
                  <a:pt x="1343" y="282"/>
                  <a:pt x="1347" y="282"/>
                  <a:pt x="1347" y="282"/>
                </a:cubicBezTo>
                <a:cubicBezTo>
                  <a:pt x="1347" y="282"/>
                  <a:pt x="1351" y="281"/>
                  <a:pt x="1351" y="282"/>
                </a:cubicBezTo>
                <a:cubicBezTo>
                  <a:pt x="1350" y="284"/>
                  <a:pt x="1347" y="284"/>
                  <a:pt x="1347" y="284"/>
                </a:cubicBezTo>
                <a:cubicBezTo>
                  <a:pt x="1347" y="287"/>
                  <a:pt x="1347" y="287"/>
                  <a:pt x="1347" y="287"/>
                </a:cubicBezTo>
                <a:cubicBezTo>
                  <a:pt x="1347" y="287"/>
                  <a:pt x="1345" y="286"/>
                  <a:pt x="1344" y="288"/>
                </a:cubicBezTo>
                <a:cubicBezTo>
                  <a:pt x="1344" y="290"/>
                  <a:pt x="1343" y="293"/>
                  <a:pt x="1343" y="293"/>
                </a:cubicBezTo>
                <a:cubicBezTo>
                  <a:pt x="1343" y="293"/>
                  <a:pt x="1338" y="293"/>
                  <a:pt x="1338" y="294"/>
                </a:cubicBezTo>
                <a:cubicBezTo>
                  <a:pt x="1338" y="295"/>
                  <a:pt x="1340" y="295"/>
                  <a:pt x="1340" y="295"/>
                </a:cubicBezTo>
                <a:cubicBezTo>
                  <a:pt x="1340" y="295"/>
                  <a:pt x="1337" y="295"/>
                  <a:pt x="1337" y="297"/>
                </a:cubicBezTo>
                <a:cubicBezTo>
                  <a:pt x="1337" y="298"/>
                  <a:pt x="1338" y="298"/>
                  <a:pt x="1338" y="298"/>
                </a:cubicBezTo>
                <a:cubicBezTo>
                  <a:pt x="1343" y="298"/>
                  <a:pt x="1343" y="298"/>
                  <a:pt x="1343" y="298"/>
                </a:cubicBezTo>
                <a:cubicBezTo>
                  <a:pt x="1341" y="300"/>
                  <a:pt x="1341" y="300"/>
                  <a:pt x="1341" y="300"/>
                </a:cubicBezTo>
                <a:cubicBezTo>
                  <a:pt x="1341" y="300"/>
                  <a:pt x="1344" y="299"/>
                  <a:pt x="1344" y="300"/>
                </a:cubicBezTo>
                <a:cubicBezTo>
                  <a:pt x="1344" y="300"/>
                  <a:pt x="1340" y="302"/>
                  <a:pt x="1343" y="302"/>
                </a:cubicBezTo>
                <a:cubicBezTo>
                  <a:pt x="1346" y="302"/>
                  <a:pt x="1350" y="301"/>
                  <a:pt x="1352" y="300"/>
                </a:cubicBezTo>
                <a:cubicBezTo>
                  <a:pt x="1354" y="299"/>
                  <a:pt x="1354" y="297"/>
                  <a:pt x="1354" y="297"/>
                </a:cubicBezTo>
                <a:cubicBezTo>
                  <a:pt x="1354" y="297"/>
                  <a:pt x="1356" y="298"/>
                  <a:pt x="1358" y="297"/>
                </a:cubicBezTo>
                <a:cubicBezTo>
                  <a:pt x="1360" y="296"/>
                  <a:pt x="1360" y="295"/>
                  <a:pt x="1363" y="295"/>
                </a:cubicBezTo>
                <a:cubicBezTo>
                  <a:pt x="1365" y="294"/>
                  <a:pt x="1366" y="294"/>
                  <a:pt x="1366" y="294"/>
                </a:cubicBezTo>
                <a:cubicBezTo>
                  <a:pt x="1367" y="293"/>
                  <a:pt x="1367" y="293"/>
                  <a:pt x="1367" y="293"/>
                </a:cubicBezTo>
                <a:cubicBezTo>
                  <a:pt x="1372" y="293"/>
                  <a:pt x="1372" y="293"/>
                  <a:pt x="1372" y="293"/>
                </a:cubicBezTo>
                <a:cubicBezTo>
                  <a:pt x="1372" y="291"/>
                  <a:pt x="1372" y="291"/>
                  <a:pt x="1372" y="291"/>
                </a:cubicBezTo>
                <a:cubicBezTo>
                  <a:pt x="1372" y="291"/>
                  <a:pt x="1374" y="291"/>
                  <a:pt x="1374" y="291"/>
                </a:cubicBezTo>
                <a:cubicBezTo>
                  <a:pt x="1374" y="290"/>
                  <a:pt x="1373" y="289"/>
                  <a:pt x="1374" y="288"/>
                </a:cubicBezTo>
                <a:cubicBezTo>
                  <a:pt x="1375" y="287"/>
                  <a:pt x="1376" y="284"/>
                  <a:pt x="1376" y="282"/>
                </a:cubicBezTo>
                <a:close/>
                <a:moveTo>
                  <a:pt x="1379" y="247"/>
                </a:moveTo>
                <a:cubicBezTo>
                  <a:pt x="1378" y="247"/>
                  <a:pt x="1377" y="249"/>
                  <a:pt x="1377" y="250"/>
                </a:cubicBezTo>
                <a:cubicBezTo>
                  <a:pt x="1378" y="250"/>
                  <a:pt x="1381" y="249"/>
                  <a:pt x="1381" y="249"/>
                </a:cubicBezTo>
                <a:cubicBezTo>
                  <a:pt x="1381" y="249"/>
                  <a:pt x="1380" y="247"/>
                  <a:pt x="1379" y="247"/>
                </a:cubicBezTo>
                <a:close/>
                <a:moveTo>
                  <a:pt x="1667" y="452"/>
                </a:moveTo>
                <a:cubicBezTo>
                  <a:pt x="1665" y="451"/>
                  <a:pt x="1665" y="454"/>
                  <a:pt x="1665" y="454"/>
                </a:cubicBezTo>
                <a:cubicBezTo>
                  <a:pt x="1668" y="456"/>
                  <a:pt x="1669" y="454"/>
                  <a:pt x="1667" y="452"/>
                </a:cubicBezTo>
                <a:close/>
                <a:moveTo>
                  <a:pt x="1661" y="435"/>
                </a:moveTo>
                <a:cubicBezTo>
                  <a:pt x="1657" y="436"/>
                  <a:pt x="1657" y="436"/>
                  <a:pt x="1657" y="436"/>
                </a:cubicBezTo>
                <a:cubicBezTo>
                  <a:pt x="1657" y="439"/>
                  <a:pt x="1659" y="438"/>
                  <a:pt x="1659" y="438"/>
                </a:cubicBezTo>
                <a:cubicBezTo>
                  <a:pt x="1659" y="438"/>
                  <a:pt x="1661" y="440"/>
                  <a:pt x="1662" y="439"/>
                </a:cubicBezTo>
                <a:cubicBezTo>
                  <a:pt x="1664" y="438"/>
                  <a:pt x="1661" y="435"/>
                  <a:pt x="1661" y="435"/>
                </a:cubicBezTo>
                <a:close/>
                <a:moveTo>
                  <a:pt x="1567" y="30"/>
                </a:moveTo>
                <a:cubicBezTo>
                  <a:pt x="1573" y="30"/>
                  <a:pt x="1573" y="30"/>
                  <a:pt x="1573" y="30"/>
                </a:cubicBezTo>
                <a:cubicBezTo>
                  <a:pt x="1573" y="30"/>
                  <a:pt x="1580" y="32"/>
                  <a:pt x="1580" y="31"/>
                </a:cubicBezTo>
                <a:cubicBezTo>
                  <a:pt x="1581" y="31"/>
                  <a:pt x="1586" y="30"/>
                  <a:pt x="1587" y="30"/>
                </a:cubicBezTo>
                <a:cubicBezTo>
                  <a:pt x="1588" y="30"/>
                  <a:pt x="1598" y="34"/>
                  <a:pt x="1598" y="34"/>
                </a:cubicBezTo>
                <a:cubicBezTo>
                  <a:pt x="1601" y="31"/>
                  <a:pt x="1601" y="31"/>
                  <a:pt x="1601" y="31"/>
                </a:cubicBezTo>
                <a:cubicBezTo>
                  <a:pt x="1609" y="31"/>
                  <a:pt x="1609" y="31"/>
                  <a:pt x="1609" y="31"/>
                </a:cubicBezTo>
                <a:cubicBezTo>
                  <a:pt x="1610" y="29"/>
                  <a:pt x="1610" y="29"/>
                  <a:pt x="1610" y="29"/>
                </a:cubicBezTo>
                <a:cubicBezTo>
                  <a:pt x="1610" y="29"/>
                  <a:pt x="1614" y="30"/>
                  <a:pt x="1616" y="26"/>
                </a:cubicBezTo>
                <a:cubicBezTo>
                  <a:pt x="1619" y="21"/>
                  <a:pt x="1609" y="25"/>
                  <a:pt x="1609" y="25"/>
                </a:cubicBezTo>
                <a:cubicBezTo>
                  <a:pt x="1609" y="25"/>
                  <a:pt x="1608" y="23"/>
                  <a:pt x="1603" y="23"/>
                </a:cubicBezTo>
                <a:cubicBezTo>
                  <a:pt x="1598" y="23"/>
                  <a:pt x="1595" y="25"/>
                  <a:pt x="1593" y="25"/>
                </a:cubicBezTo>
                <a:cubicBezTo>
                  <a:pt x="1592" y="25"/>
                  <a:pt x="1593" y="22"/>
                  <a:pt x="1589" y="22"/>
                </a:cubicBezTo>
                <a:cubicBezTo>
                  <a:pt x="1585" y="22"/>
                  <a:pt x="1584" y="25"/>
                  <a:pt x="1584" y="25"/>
                </a:cubicBezTo>
                <a:cubicBezTo>
                  <a:pt x="1575" y="22"/>
                  <a:pt x="1575" y="22"/>
                  <a:pt x="1575" y="22"/>
                </a:cubicBezTo>
                <a:cubicBezTo>
                  <a:pt x="1575" y="22"/>
                  <a:pt x="1571" y="24"/>
                  <a:pt x="1566" y="25"/>
                </a:cubicBezTo>
                <a:cubicBezTo>
                  <a:pt x="1561" y="25"/>
                  <a:pt x="1565" y="22"/>
                  <a:pt x="1565" y="22"/>
                </a:cubicBezTo>
                <a:cubicBezTo>
                  <a:pt x="1560" y="24"/>
                  <a:pt x="1560" y="24"/>
                  <a:pt x="1560" y="24"/>
                </a:cubicBezTo>
                <a:cubicBezTo>
                  <a:pt x="1562" y="27"/>
                  <a:pt x="1562" y="27"/>
                  <a:pt x="1562" y="27"/>
                </a:cubicBezTo>
                <a:cubicBezTo>
                  <a:pt x="1567" y="30"/>
                  <a:pt x="1567" y="30"/>
                  <a:pt x="1567" y="30"/>
                </a:cubicBezTo>
                <a:cubicBezTo>
                  <a:pt x="1567" y="30"/>
                  <a:pt x="1567" y="30"/>
                  <a:pt x="1567" y="30"/>
                </a:cubicBezTo>
                <a:close/>
                <a:moveTo>
                  <a:pt x="1662" y="467"/>
                </a:moveTo>
                <a:cubicBezTo>
                  <a:pt x="1664" y="468"/>
                  <a:pt x="1666" y="466"/>
                  <a:pt x="1664" y="465"/>
                </a:cubicBezTo>
                <a:cubicBezTo>
                  <a:pt x="1662" y="464"/>
                  <a:pt x="1661" y="466"/>
                  <a:pt x="1662" y="467"/>
                </a:cubicBezTo>
                <a:close/>
                <a:moveTo>
                  <a:pt x="1662" y="454"/>
                </a:moveTo>
                <a:cubicBezTo>
                  <a:pt x="1661" y="454"/>
                  <a:pt x="1658" y="454"/>
                  <a:pt x="1658" y="456"/>
                </a:cubicBezTo>
                <a:cubicBezTo>
                  <a:pt x="1658" y="457"/>
                  <a:pt x="1663" y="455"/>
                  <a:pt x="1662" y="454"/>
                </a:cubicBezTo>
                <a:close/>
                <a:moveTo>
                  <a:pt x="1652" y="460"/>
                </a:moveTo>
                <a:cubicBezTo>
                  <a:pt x="1653" y="463"/>
                  <a:pt x="1655" y="463"/>
                  <a:pt x="1656" y="461"/>
                </a:cubicBezTo>
                <a:cubicBezTo>
                  <a:pt x="1657" y="459"/>
                  <a:pt x="1652" y="457"/>
                  <a:pt x="1652" y="460"/>
                </a:cubicBezTo>
                <a:close/>
                <a:moveTo>
                  <a:pt x="1650" y="455"/>
                </a:moveTo>
                <a:cubicBezTo>
                  <a:pt x="1651" y="453"/>
                  <a:pt x="1651" y="453"/>
                  <a:pt x="1651" y="453"/>
                </a:cubicBezTo>
                <a:cubicBezTo>
                  <a:pt x="1646" y="449"/>
                  <a:pt x="1646" y="449"/>
                  <a:pt x="1646" y="449"/>
                </a:cubicBezTo>
                <a:cubicBezTo>
                  <a:pt x="1650" y="455"/>
                  <a:pt x="1650" y="455"/>
                  <a:pt x="1650" y="455"/>
                </a:cubicBezTo>
                <a:cubicBezTo>
                  <a:pt x="1650" y="455"/>
                  <a:pt x="1650" y="455"/>
                  <a:pt x="1650" y="455"/>
                </a:cubicBezTo>
                <a:close/>
                <a:moveTo>
                  <a:pt x="1789" y="125"/>
                </a:moveTo>
                <a:cubicBezTo>
                  <a:pt x="1794" y="126"/>
                  <a:pt x="1795" y="124"/>
                  <a:pt x="1797" y="124"/>
                </a:cubicBezTo>
                <a:cubicBezTo>
                  <a:pt x="1798" y="123"/>
                  <a:pt x="1799" y="121"/>
                  <a:pt x="1799" y="121"/>
                </a:cubicBezTo>
                <a:cubicBezTo>
                  <a:pt x="1801" y="121"/>
                  <a:pt x="1801" y="121"/>
                  <a:pt x="1801" y="121"/>
                </a:cubicBezTo>
                <a:cubicBezTo>
                  <a:pt x="1801" y="121"/>
                  <a:pt x="1800" y="119"/>
                  <a:pt x="1794" y="117"/>
                </a:cubicBezTo>
                <a:cubicBezTo>
                  <a:pt x="1789" y="116"/>
                  <a:pt x="1786" y="121"/>
                  <a:pt x="1786" y="121"/>
                </a:cubicBezTo>
                <a:cubicBezTo>
                  <a:pt x="1786" y="121"/>
                  <a:pt x="1784" y="124"/>
                  <a:pt x="1789" y="125"/>
                </a:cubicBezTo>
                <a:close/>
                <a:moveTo>
                  <a:pt x="1638" y="480"/>
                </a:moveTo>
                <a:cubicBezTo>
                  <a:pt x="1640" y="482"/>
                  <a:pt x="1641" y="481"/>
                  <a:pt x="1641" y="481"/>
                </a:cubicBezTo>
                <a:cubicBezTo>
                  <a:pt x="1642" y="482"/>
                  <a:pt x="1642" y="482"/>
                  <a:pt x="1642" y="482"/>
                </a:cubicBezTo>
                <a:cubicBezTo>
                  <a:pt x="1647" y="482"/>
                  <a:pt x="1647" y="482"/>
                  <a:pt x="1647" y="482"/>
                </a:cubicBezTo>
                <a:cubicBezTo>
                  <a:pt x="1649" y="485"/>
                  <a:pt x="1649" y="485"/>
                  <a:pt x="1649" y="485"/>
                </a:cubicBezTo>
                <a:cubicBezTo>
                  <a:pt x="1654" y="485"/>
                  <a:pt x="1654" y="485"/>
                  <a:pt x="1654" y="485"/>
                </a:cubicBezTo>
                <a:cubicBezTo>
                  <a:pt x="1655" y="484"/>
                  <a:pt x="1655" y="484"/>
                  <a:pt x="1655" y="484"/>
                </a:cubicBezTo>
                <a:cubicBezTo>
                  <a:pt x="1655" y="484"/>
                  <a:pt x="1663" y="485"/>
                  <a:pt x="1663" y="482"/>
                </a:cubicBezTo>
                <a:cubicBezTo>
                  <a:pt x="1663" y="479"/>
                  <a:pt x="1659" y="482"/>
                  <a:pt x="1658" y="482"/>
                </a:cubicBezTo>
                <a:cubicBezTo>
                  <a:pt x="1658" y="482"/>
                  <a:pt x="1657" y="480"/>
                  <a:pt x="1657" y="480"/>
                </a:cubicBezTo>
                <a:cubicBezTo>
                  <a:pt x="1652" y="480"/>
                  <a:pt x="1652" y="480"/>
                  <a:pt x="1652" y="480"/>
                </a:cubicBezTo>
                <a:cubicBezTo>
                  <a:pt x="1648" y="479"/>
                  <a:pt x="1648" y="479"/>
                  <a:pt x="1648" y="479"/>
                </a:cubicBezTo>
                <a:cubicBezTo>
                  <a:pt x="1644" y="479"/>
                  <a:pt x="1644" y="479"/>
                  <a:pt x="1644" y="479"/>
                </a:cubicBezTo>
                <a:cubicBezTo>
                  <a:pt x="1639" y="476"/>
                  <a:pt x="1639" y="476"/>
                  <a:pt x="1639" y="476"/>
                </a:cubicBezTo>
                <a:cubicBezTo>
                  <a:pt x="1639" y="476"/>
                  <a:pt x="1636" y="478"/>
                  <a:pt x="1638" y="480"/>
                </a:cubicBezTo>
                <a:close/>
                <a:moveTo>
                  <a:pt x="1643" y="426"/>
                </a:moveTo>
                <a:cubicBezTo>
                  <a:pt x="1644" y="425"/>
                  <a:pt x="1644" y="425"/>
                  <a:pt x="1644" y="425"/>
                </a:cubicBezTo>
                <a:cubicBezTo>
                  <a:pt x="1639" y="424"/>
                  <a:pt x="1639" y="424"/>
                  <a:pt x="1639" y="424"/>
                </a:cubicBezTo>
                <a:cubicBezTo>
                  <a:pt x="1643" y="426"/>
                  <a:pt x="1643" y="426"/>
                  <a:pt x="1643" y="426"/>
                </a:cubicBezTo>
                <a:cubicBezTo>
                  <a:pt x="1643" y="426"/>
                  <a:pt x="1643" y="426"/>
                  <a:pt x="1643" y="426"/>
                </a:cubicBezTo>
                <a:close/>
                <a:moveTo>
                  <a:pt x="1660" y="443"/>
                </a:moveTo>
                <a:cubicBezTo>
                  <a:pt x="1657" y="443"/>
                  <a:pt x="1657" y="443"/>
                  <a:pt x="1657" y="443"/>
                </a:cubicBezTo>
                <a:cubicBezTo>
                  <a:pt x="1657" y="446"/>
                  <a:pt x="1657" y="446"/>
                  <a:pt x="1657" y="446"/>
                </a:cubicBezTo>
                <a:cubicBezTo>
                  <a:pt x="1659" y="449"/>
                  <a:pt x="1659" y="449"/>
                  <a:pt x="1659" y="449"/>
                </a:cubicBezTo>
                <a:cubicBezTo>
                  <a:pt x="1660" y="443"/>
                  <a:pt x="1660" y="443"/>
                  <a:pt x="1660" y="443"/>
                </a:cubicBezTo>
                <a:cubicBezTo>
                  <a:pt x="1660" y="443"/>
                  <a:pt x="1660" y="443"/>
                  <a:pt x="1660" y="443"/>
                </a:cubicBezTo>
                <a:close/>
                <a:moveTo>
                  <a:pt x="1667" y="460"/>
                </a:moveTo>
                <a:cubicBezTo>
                  <a:pt x="1668" y="458"/>
                  <a:pt x="1668" y="458"/>
                  <a:pt x="1668" y="458"/>
                </a:cubicBezTo>
                <a:cubicBezTo>
                  <a:pt x="1666" y="458"/>
                  <a:pt x="1666" y="458"/>
                  <a:pt x="1666" y="458"/>
                </a:cubicBezTo>
                <a:cubicBezTo>
                  <a:pt x="1667" y="460"/>
                  <a:pt x="1667" y="460"/>
                  <a:pt x="1667" y="460"/>
                </a:cubicBezTo>
                <a:cubicBezTo>
                  <a:pt x="1667" y="460"/>
                  <a:pt x="1667" y="460"/>
                  <a:pt x="1667" y="460"/>
                </a:cubicBezTo>
                <a:close/>
                <a:moveTo>
                  <a:pt x="1649" y="466"/>
                </a:moveTo>
                <a:cubicBezTo>
                  <a:pt x="1648" y="467"/>
                  <a:pt x="1650" y="467"/>
                  <a:pt x="1650" y="466"/>
                </a:cubicBezTo>
                <a:cubicBezTo>
                  <a:pt x="1650" y="464"/>
                  <a:pt x="1649" y="465"/>
                  <a:pt x="1649" y="466"/>
                </a:cubicBezTo>
                <a:close/>
                <a:moveTo>
                  <a:pt x="1517" y="31"/>
                </a:moveTo>
                <a:cubicBezTo>
                  <a:pt x="1519" y="32"/>
                  <a:pt x="1522" y="32"/>
                  <a:pt x="1522" y="33"/>
                </a:cubicBezTo>
                <a:cubicBezTo>
                  <a:pt x="1523" y="34"/>
                  <a:pt x="1519" y="36"/>
                  <a:pt x="1519" y="36"/>
                </a:cubicBezTo>
                <a:cubicBezTo>
                  <a:pt x="1525" y="38"/>
                  <a:pt x="1525" y="38"/>
                  <a:pt x="1525" y="38"/>
                </a:cubicBezTo>
                <a:cubicBezTo>
                  <a:pt x="1525" y="38"/>
                  <a:pt x="1528" y="40"/>
                  <a:pt x="1531" y="41"/>
                </a:cubicBezTo>
                <a:cubicBezTo>
                  <a:pt x="1534" y="41"/>
                  <a:pt x="1536" y="37"/>
                  <a:pt x="1536" y="37"/>
                </a:cubicBezTo>
                <a:cubicBezTo>
                  <a:pt x="1542" y="36"/>
                  <a:pt x="1542" y="36"/>
                  <a:pt x="1542" y="36"/>
                </a:cubicBezTo>
                <a:cubicBezTo>
                  <a:pt x="1547" y="39"/>
                  <a:pt x="1547" y="39"/>
                  <a:pt x="1547" y="39"/>
                </a:cubicBezTo>
                <a:cubicBezTo>
                  <a:pt x="1547" y="39"/>
                  <a:pt x="1543" y="40"/>
                  <a:pt x="1539" y="41"/>
                </a:cubicBezTo>
                <a:cubicBezTo>
                  <a:pt x="1535" y="42"/>
                  <a:pt x="1536" y="43"/>
                  <a:pt x="1536" y="43"/>
                </a:cubicBezTo>
                <a:cubicBezTo>
                  <a:pt x="1536" y="43"/>
                  <a:pt x="1546" y="44"/>
                  <a:pt x="1545" y="44"/>
                </a:cubicBezTo>
                <a:cubicBezTo>
                  <a:pt x="1543" y="45"/>
                  <a:pt x="1537" y="47"/>
                  <a:pt x="1537" y="47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50" y="53"/>
                  <a:pt x="1555" y="52"/>
                </a:cubicBezTo>
                <a:cubicBezTo>
                  <a:pt x="1561" y="51"/>
                  <a:pt x="1557" y="48"/>
                  <a:pt x="1557" y="47"/>
                </a:cubicBezTo>
                <a:cubicBezTo>
                  <a:pt x="1557" y="45"/>
                  <a:pt x="1563" y="45"/>
                  <a:pt x="1563" y="45"/>
                </a:cubicBezTo>
                <a:cubicBezTo>
                  <a:pt x="1563" y="42"/>
                  <a:pt x="1563" y="42"/>
                  <a:pt x="1563" y="42"/>
                </a:cubicBezTo>
                <a:cubicBezTo>
                  <a:pt x="1567" y="41"/>
                  <a:pt x="1567" y="41"/>
                  <a:pt x="1567" y="41"/>
                </a:cubicBezTo>
                <a:cubicBezTo>
                  <a:pt x="1569" y="37"/>
                  <a:pt x="1569" y="37"/>
                  <a:pt x="1569" y="37"/>
                </a:cubicBezTo>
                <a:cubicBezTo>
                  <a:pt x="1571" y="38"/>
                  <a:pt x="1571" y="38"/>
                  <a:pt x="1571" y="38"/>
                </a:cubicBezTo>
                <a:cubicBezTo>
                  <a:pt x="1575" y="36"/>
                  <a:pt x="1575" y="36"/>
                  <a:pt x="1575" y="36"/>
                </a:cubicBezTo>
                <a:cubicBezTo>
                  <a:pt x="1575" y="36"/>
                  <a:pt x="1577" y="39"/>
                  <a:pt x="1581" y="40"/>
                </a:cubicBezTo>
                <a:cubicBezTo>
                  <a:pt x="1585" y="41"/>
                  <a:pt x="1580" y="47"/>
                  <a:pt x="1580" y="47"/>
                </a:cubicBezTo>
                <a:cubicBezTo>
                  <a:pt x="1588" y="47"/>
                  <a:pt x="1588" y="47"/>
                  <a:pt x="1588" y="47"/>
                </a:cubicBezTo>
                <a:cubicBezTo>
                  <a:pt x="1588" y="47"/>
                  <a:pt x="1592" y="50"/>
                  <a:pt x="1592" y="49"/>
                </a:cubicBezTo>
                <a:cubicBezTo>
                  <a:pt x="1592" y="48"/>
                  <a:pt x="1603" y="45"/>
                  <a:pt x="1604" y="43"/>
                </a:cubicBezTo>
                <a:cubicBezTo>
                  <a:pt x="1605" y="41"/>
                  <a:pt x="1596" y="42"/>
                  <a:pt x="1596" y="42"/>
                </a:cubicBezTo>
                <a:cubicBezTo>
                  <a:pt x="1595" y="39"/>
                  <a:pt x="1595" y="39"/>
                  <a:pt x="1595" y="39"/>
                </a:cubicBezTo>
                <a:cubicBezTo>
                  <a:pt x="1588" y="38"/>
                  <a:pt x="1588" y="38"/>
                  <a:pt x="1588" y="38"/>
                </a:cubicBezTo>
                <a:cubicBezTo>
                  <a:pt x="1588" y="36"/>
                  <a:pt x="1588" y="36"/>
                  <a:pt x="1588" y="36"/>
                </a:cubicBezTo>
                <a:cubicBezTo>
                  <a:pt x="1583" y="36"/>
                  <a:pt x="1583" y="36"/>
                  <a:pt x="1583" y="36"/>
                </a:cubicBezTo>
                <a:cubicBezTo>
                  <a:pt x="1584" y="34"/>
                  <a:pt x="1584" y="34"/>
                  <a:pt x="1584" y="34"/>
                </a:cubicBezTo>
                <a:cubicBezTo>
                  <a:pt x="1573" y="34"/>
                  <a:pt x="1573" y="34"/>
                  <a:pt x="1573" y="34"/>
                </a:cubicBezTo>
                <a:cubicBezTo>
                  <a:pt x="1572" y="32"/>
                  <a:pt x="1572" y="32"/>
                  <a:pt x="1572" y="32"/>
                </a:cubicBezTo>
                <a:cubicBezTo>
                  <a:pt x="1567" y="32"/>
                  <a:pt x="1567" y="32"/>
                  <a:pt x="1567" y="32"/>
                </a:cubicBezTo>
                <a:cubicBezTo>
                  <a:pt x="1567" y="32"/>
                  <a:pt x="1567" y="30"/>
                  <a:pt x="1563" y="29"/>
                </a:cubicBezTo>
                <a:cubicBezTo>
                  <a:pt x="1560" y="28"/>
                  <a:pt x="1559" y="29"/>
                  <a:pt x="1559" y="29"/>
                </a:cubicBezTo>
                <a:cubicBezTo>
                  <a:pt x="1559" y="27"/>
                  <a:pt x="1559" y="27"/>
                  <a:pt x="1559" y="27"/>
                </a:cubicBezTo>
                <a:cubicBezTo>
                  <a:pt x="1559" y="27"/>
                  <a:pt x="1555" y="25"/>
                  <a:pt x="1549" y="26"/>
                </a:cubicBezTo>
                <a:cubicBezTo>
                  <a:pt x="1543" y="26"/>
                  <a:pt x="1551" y="33"/>
                  <a:pt x="1551" y="33"/>
                </a:cubicBezTo>
                <a:cubicBezTo>
                  <a:pt x="1551" y="33"/>
                  <a:pt x="1544" y="27"/>
                  <a:pt x="1541" y="27"/>
                </a:cubicBezTo>
                <a:cubicBezTo>
                  <a:pt x="1538" y="26"/>
                  <a:pt x="1537" y="30"/>
                  <a:pt x="1537" y="30"/>
                </a:cubicBezTo>
                <a:cubicBezTo>
                  <a:pt x="1537" y="30"/>
                  <a:pt x="1532" y="30"/>
                  <a:pt x="1531" y="29"/>
                </a:cubicBezTo>
                <a:cubicBezTo>
                  <a:pt x="1530" y="28"/>
                  <a:pt x="1533" y="26"/>
                  <a:pt x="1533" y="26"/>
                </a:cubicBezTo>
                <a:cubicBezTo>
                  <a:pt x="1526" y="27"/>
                  <a:pt x="1526" y="27"/>
                  <a:pt x="1526" y="27"/>
                </a:cubicBezTo>
                <a:cubicBezTo>
                  <a:pt x="1524" y="29"/>
                  <a:pt x="1524" y="29"/>
                  <a:pt x="1524" y="29"/>
                </a:cubicBezTo>
                <a:cubicBezTo>
                  <a:pt x="1523" y="26"/>
                  <a:pt x="1523" y="26"/>
                  <a:pt x="1523" y="26"/>
                </a:cubicBezTo>
                <a:cubicBezTo>
                  <a:pt x="1523" y="26"/>
                  <a:pt x="1518" y="28"/>
                  <a:pt x="1516" y="29"/>
                </a:cubicBezTo>
                <a:cubicBezTo>
                  <a:pt x="1516" y="29"/>
                  <a:pt x="1516" y="31"/>
                  <a:pt x="1517" y="31"/>
                </a:cubicBezTo>
                <a:close/>
                <a:moveTo>
                  <a:pt x="1658" y="463"/>
                </a:moveTo>
                <a:cubicBezTo>
                  <a:pt x="1658" y="465"/>
                  <a:pt x="1658" y="465"/>
                  <a:pt x="1658" y="465"/>
                </a:cubicBezTo>
                <a:cubicBezTo>
                  <a:pt x="1659" y="463"/>
                  <a:pt x="1659" y="463"/>
                  <a:pt x="1659" y="463"/>
                </a:cubicBezTo>
                <a:cubicBezTo>
                  <a:pt x="1658" y="463"/>
                  <a:pt x="1658" y="463"/>
                  <a:pt x="1658" y="463"/>
                </a:cubicBezTo>
                <a:cubicBezTo>
                  <a:pt x="1658" y="463"/>
                  <a:pt x="1658" y="463"/>
                  <a:pt x="1658" y="463"/>
                </a:cubicBezTo>
                <a:close/>
                <a:moveTo>
                  <a:pt x="1385" y="240"/>
                </a:moveTo>
                <a:cubicBezTo>
                  <a:pt x="1385" y="240"/>
                  <a:pt x="1384" y="241"/>
                  <a:pt x="1383" y="242"/>
                </a:cubicBezTo>
                <a:cubicBezTo>
                  <a:pt x="1382" y="243"/>
                  <a:pt x="1382" y="244"/>
                  <a:pt x="1382" y="244"/>
                </a:cubicBezTo>
                <a:cubicBezTo>
                  <a:pt x="1380" y="245"/>
                  <a:pt x="1380" y="245"/>
                  <a:pt x="1380" y="245"/>
                </a:cubicBezTo>
                <a:cubicBezTo>
                  <a:pt x="1380" y="245"/>
                  <a:pt x="1381" y="247"/>
                  <a:pt x="1383" y="247"/>
                </a:cubicBezTo>
                <a:cubicBezTo>
                  <a:pt x="1384" y="247"/>
                  <a:pt x="1386" y="245"/>
                  <a:pt x="1386" y="245"/>
                </a:cubicBezTo>
                <a:cubicBezTo>
                  <a:pt x="1386" y="247"/>
                  <a:pt x="1386" y="247"/>
                  <a:pt x="1386" y="247"/>
                </a:cubicBezTo>
                <a:cubicBezTo>
                  <a:pt x="1386" y="247"/>
                  <a:pt x="1383" y="249"/>
                  <a:pt x="1382" y="250"/>
                </a:cubicBezTo>
                <a:cubicBezTo>
                  <a:pt x="1381" y="252"/>
                  <a:pt x="1382" y="255"/>
                  <a:pt x="1382" y="255"/>
                </a:cubicBezTo>
                <a:cubicBezTo>
                  <a:pt x="1382" y="255"/>
                  <a:pt x="1384" y="253"/>
                  <a:pt x="1386" y="254"/>
                </a:cubicBezTo>
                <a:cubicBezTo>
                  <a:pt x="1387" y="255"/>
                  <a:pt x="1390" y="253"/>
                  <a:pt x="1390" y="253"/>
                </a:cubicBezTo>
                <a:cubicBezTo>
                  <a:pt x="1388" y="255"/>
                  <a:pt x="1388" y="255"/>
                  <a:pt x="1388" y="255"/>
                </a:cubicBezTo>
                <a:cubicBezTo>
                  <a:pt x="1389" y="259"/>
                  <a:pt x="1389" y="259"/>
                  <a:pt x="1389" y="259"/>
                </a:cubicBezTo>
                <a:cubicBezTo>
                  <a:pt x="1389" y="259"/>
                  <a:pt x="1387" y="262"/>
                  <a:pt x="1385" y="265"/>
                </a:cubicBezTo>
                <a:cubicBezTo>
                  <a:pt x="1384" y="267"/>
                  <a:pt x="1388" y="267"/>
                  <a:pt x="1388" y="267"/>
                </a:cubicBezTo>
                <a:cubicBezTo>
                  <a:pt x="1388" y="267"/>
                  <a:pt x="1391" y="265"/>
                  <a:pt x="1393" y="266"/>
                </a:cubicBezTo>
                <a:cubicBezTo>
                  <a:pt x="1394" y="267"/>
                  <a:pt x="1397" y="264"/>
                  <a:pt x="1397" y="264"/>
                </a:cubicBezTo>
                <a:cubicBezTo>
                  <a:pt x="1402" y="264"/>
                  <a:pt x="1402" y="264"/>
                  <a:pt x="1402" y="264"/>
                </a:cubicBezTo>
                <a:cubicBezTo>
                  <a:pt x="1402" y="264"/>
                  <a:pt x="1397" y="267"/>
                  <a:pt x="1397" y="269"/>
                </a:cubicBezTo>
                <a:cubicBezTo>
                  <a:pt x="1397" y="271"/>
                  <a:pt x="1403" y="273"/>
                  <a:pt x="1403" y="273"/>
                </a:cubicBezTo>
                <a:cubicBezTo>
                  <a:pt x="1403" y="276"/>
                  <a:pt x="1403" y="276"/>
                  <a:pt x="1403" y="276"/>
                </a:cubicBezTo>
                <a:cubicBezTo>
                  <a:pt x="1401" y="278"/>
                  <a:pt x="1401" y="278"/>
                  <a:pt x="1401" y="278"/>
                </a:cubicBezTo>
                <a:cubicBezTo>
                  <a:pt x="1401" y="278"/>
                  <a:pt x="1402" y="281"/>
                  <a:pt x="1401" y="282"/>
                </a:cubicBezTo>
                <a:cubicBezTo>
                  <a:pt x="1400" y="283"/>
                  <a:pt x="1392" y="282"/>
                  <a:pt x="1392" y="282"/>
                </a:cubicBezTo>
                <a:cubicBezTo>
                  <a:pt x="1392" y="282"/>
                  <a:pt x="1390" y="281"/>
                  <a:pt x="1388" y="281"/>
                </a:cubicBezTo>
                <a:cubicBezTo>
                  <a:pt x="1386" y="282"/>
                  <a:pt x="1389" y="284"/>
                  <a:pt x="1389" y="284"/>
                </a:cubicBezTo>
                <a:cubicBezTo>
                  <a:pt x="1386" y="287"/>
                  <a:pt x="1386" y="287"/>
                  <a:pt x="1386" y="287"/>
                </a:cubicBezTo>
                <a:cubicBezTo>
                  <a:pt x="1392" y="286"/>
                  <a:pt x="1392" y="286"/>
                  <a:pt x="1392" y="286"/>
                </a:cubicBezTo>
                <a:cubicBezTo>
                  <a:pt x="1392" y="286"/>
                  <a:pt x="1392" y="291"/>
                  <a:pt x="1390" y="293"/>
                </a:cubicBezTo>
                <a:cubicBezTo>
                  <a:pt x="1389" y="294"/>
                  <a:pt x="1383" y="296"/>
                  <a:pt x="1382" y="296"/>
                </a:cubicBezTo>
                <a:cubicBezTo>
                  <a:pt x="1381" y="297"/>
                  <a:pt x="1382" y="300"/>
                  <a:pt x="1383" y="301"/>
                </a:cubicBezTo>
                <a:cubicBezTo>
                  <a:pt x="1384" y="301"/>
                  <a:pt x="1388" y="298"/>
                  <a:pt x="1388" y="298"/>
                </a:cubicBezTo>
                <a:cubicBezTo>
                  <a:pt x="1388" y="298"/>
                  <a:pt x="1389" y="299"/>
                  <a:pt x="1389" y="300"/>
                </a:cubicBezTo>
                <a:cubicBezTo>
                  <a:pt x="1390" y="301"/>
                  <a:pt x="1392" y="300"/>
                  <a:pt x="1392" y="300"/>
                </a:cubicBezTo>
                <a:cubicBezTo>
                  <a:pt x="1392" y="300"/>
                  <a:pt x="1394" y="302"/>
                  <a:pt x="1396" y="302"/>
                </a:cubicBezTo>
                <a:cubicBezTo>
                  <a:pt x="1398" y="302"/>
                  <a:pt x="1399" y="301"/>
                  <a:pt x="1400" y="300"/>
                </a:cubicBezTo>
                <a:cubicBezTo>
                  <a:pt x="1401" y="299"/>
                  <a:pt x="1404" y="300"/>
                  <a:pt x="1404" y="300"/>
                </a:cubicBezTo>
                <a:cubicBezTo>
                  <a:pt x="1404" y="300"/>
                  <a:pt x="1400" y="303"/>
                  <a:pt x="1398" y="304"/>
                </a:cubicBezTo>
                <a:cubicBezTo>
                  <a:pt x="1396" y="306"/>
                  <a:pt x="1392" y="304"/>
                  <a:pt x="1390" y="304"/>
                </a:cubicBezTo>
                <a:cubicBezTo>
                  <a:pt x="1389" y="304"/>
                  <a:pt x="1389" y="306"/>
                  <a:pt x="1389" y="306"/>
                </a:cubicBezTo>
                <a:cubicBezTo>
                  <a:pt x="1389" y="306"/>
                  <a:pt x="1388" y="306"/>
                  <a:pt x="1386" y="307"/>
                </a:cubicBezTo>
                <a:cubicBezTo>
                  <a:pt x="1384" y="307"/>
                  <a:pt x="1386" y="309"/>
                  <a:pt x="1385" y="311"/>
                </a:cubicBezTo>
                <a:cubicBezTo>
                  <a:pt x="1384" y="312"/>
                  <a:pt x="1382" y="311"/>
                  <a:pt x="1381" y="311"/>
                </a:cubicBezTo>
                <a:cubicBezTo>
                  <a:pt x="1379" y="311"/>
                  <a:pt x="1380" y="314"/>
                  <a:pt x="1379" y="315"/>
                </a:cubicBezTo>
                <a:cubicBezTo>
                  <a:pt x="1377" y="316"/>
                  <a:pt x="1375" y="316"/>
                  <a:pt x="1375" y="317"/>
                </a:cubicBezTo>
                <a:cubicBezTo>
                  <a:pt x="1375" y="318"/>
                  <a:pt x="1379" y="318"/>
                  <a:pt x="1380" y="318"/>
                </a:cubicBezTo>
                <a:cubicBezTo>
                  <a:pt x="1380" y="318"/>
                  <a:pt x="1382" y="315"/>
                  <a:pt x="1383" y="314"/>
                </a:cubicBezTo>
                <a:cubicBezTo>
                  <a:pt x="1385" y="313"/>
                  <a:pt x="1387" y="314"/>
                  <a:pt x="1389" y="314"/>
                </a:cubicBezTo>
                <a:cubicBezTo>
                  <a:pt x="1390" y="314"/>
                  <a:pt x="1391" y="316"/>
                  <a:pt x="1392" y="316"/>
                </a:cubicBezTo>
                <a:cubicBezTo>
                  <a:pt x="1394" y="316"/>
                  <a:pt x="1396" y="310"/>
                  <a:pt x="1398" y="310"/>
                </a:cubicBezTo>
                <a:cubicBezTo>
                  <a:pt x="1399" y="309"/>
                  <a:pt x="1402" y="311"/>
                  <a:pt x="1402" y="311"/>
                </a:cubicBezTo>
                <a:cubicBezTo>
                  <a:pt x="1406" y="311"/>
                  <a:pt x="1406" y="311"/>
                  <a:pt x="1406" y="311"/>
                </a:cubicBezTo>
                <a:cubicBezTo>
                  <a:pt x="1410" y="310"/>
                  <a:pt x="1410" y="310"/>
                  <a:pt x="1410" y="310"/>
                </a:cubicBezTo>
                <a:cubicBezTo>
                  <a:pt x="1410" y="310"/>
                  <a:pt x="1414" y="312"/>
                  <a:pt x="1415" y="311"/>
                </a:cubicBezTo>
                <a:cubicBezTo>
                  <a:pt x="1416" y="311"/>
                  <a:pt x="1413" y="309"/>
                  <a:pt x="1414" y="308"/>
                </a:cubicBezTo>
                <a:cubicBezTo>
                  <a:pt x="1416" y="307"/>
                  <a:pt x="1418" y="310"/>
                  <a:pt x="1418" y="310"/>
                </a:cubicBezTo>
                <a:cubicBezTo>
                  <a:pt x="1419" y="309"/>
                  <a:pt x="1419" y="309"/>
                  <a:pt x="1419" y="309"/>
                </a:cubicBezTo>
                <a:cubicBezTo>
                  <a:pt x="1419" y="309"/>
                  <a:pt x="1430" y="309"/>
                  <a:pt x="1433" y="307"/>
                </a:cubicBezTo>
                <a:cubicBezTo>
                  <a:pt x="1435" y="306"/>
                  <a:pt x="1437" y="303"/>
                  <a:pt x="1437" y="303"/>
                </a:cubicBezTo>
                <a:cubicBezTo>
                  <a:pt x="1429" y="302"/>
                  <a:pt x="1429" y="302"/>
                  <a:pt x="1429" y="302"/>
                </a:cubicBezTo>
                <a:cubicBezTo>
                  <a:pt x="1433" y="301"/>
                  <a:pt x="1433" y="301"/>
                  <a:pt x="1433" y="301"/>
                </a:cubicBezTo>
                <a:cubicBezTo>
                  <a:pt x="1432" y="299"/>
                  <a:pt x="1432" y="299"/>
                  <a:pt x="1432" y="299"/>
                </a:cubicBezTo>
                <a:cubicBezTo>
                  <a:pt x="1432" y="299"/>
                  <a:pt x="1435" y="296"/>
                  <a:pt x="1436" y="296"/>
                </a:cubicBezTo>
                <a:cubicBezTo>
                  <a:pt x="1438" y="296"/>
                  <a:pt x="1440" y="294"/>
                  <a:pt x="1440" y="289"/>
                </a:cubicBezTo>
                <a:cubicBezTo>
                  <a:pt x="1440" y="285"/>
                  <a:pt x="1430" y="285"/>
                  <a:pt x="1430" y="285"/>
                </a:cubicBezTo>
                <a:cubicBezTo>
                  <a:pt x="1430" y="285"/>
                  <a:pt x="1429" y="288"/>
                  <a:pt x="1427" y="287"/>
                </a:cubicBezTo>
                <a:cubicBezTo>
                  <a:pt x="1425" y="285"/>
                  <a:pt x="1429" y="284"/>
                  <a:pt x="1429" y="282"/>
                </a:cubicBezTo>
                <a:cubicBezTo>
                  <a:pt x="1429" y="280"/>
                  <a:pt x="1422" y="279"/>
                  <a:pt x="1422" y="278"/>
                </a:cubicBezTo>
                <a:cubicBezTo>
                  <a:pt x="1422" y="277"/>
                  <a:pt x="1427" y="277"/>
                  <a:pt x="1427" y="277"/>
                </a:cubicBezTo>
                <a:cubicBezTo>
                  <a:pt x="1425" y="276"/>
                  <a:pt x="1425" y="276"/>
                  <a:pt x="1425" y="276"/>
                </a:cubicBezTo>
                <a:cubicBezTo>
                  <a:pt x="1425" y="276"/>
                  <a:pt x="1423" y="271"/>
                  <a:pt x="1422" y="270"/>
                </a:cubicBezTo>
                <a:cubicBezTo>
                  <a:pt x="1421" y="268"/>
                  <a:pt x="1419" y="268"/>
                  <a:pt x="1419" y="268"/>
                </a:cubicBezTo>
                <a:cubicBezTo>
                  <a:pt x="1419" y="268"/>
                  <a:pt x="1417" y="266"/>
                  <a:pt x="1415" y="265"/>
                </a:cubicBezTo>
                <a:cubicBezTo>
                  <a:pt x="1414" y="264"/>
                  <a:pt x="1415" y="257"/>
                  <a:pt x="1415" y="257"/>
                </a:cubicBezTo>
                <a:cubicBezTo>
                  <a:pt x="1413" y="257"/>
                  <a:pt x="1413" y="257"/>
                  <a:pt x="1413" y="257"/>
                </a:cubicBezTo>
                <a:cubicBezTo>
                  <a:pt x="1413" y="257"/>
                  <a:pt x="1413" y="256"/>
                  <a:pt x="1410" y="254"/>
                </a:cubicBezTo>
                <a:cubicBezTo>
                  <a:pt x="1407" y="252"/>
                  <a:pt x="1403" y="254"/>
                  <a:pt x="1401" y="254"/>
                </a:cubicBezTo>
                <a:cubicBezTo>
                  <a:pt x="1400" y="254"/>
                  <a:pt x="1398" y="252"/>
                  <a:pt x="1398" y="252"/>
                </a:cubicBezTo>
                <a:cubicBezTo>
                  <a:pt x="1398" y="252"/>
                  <a:pt x="1401" y="253"/>
                  <a:pt x="1402" y="253"/>
                </a:cubicBezTo>
                <a:cubicBezTo>
                  <a:pt x="1402" y="252"/>
                  <a:pt x="1406" y="252"/>
                  <a:pt x="1406" y="250"/>
                </a:cubicBezTo>
                <a:cubicBezTo>
                  <a:pt x="1407" y="249"/>
                  <a:pt x="1403" y="249"/>
                  <a:pt x="1403" y="249"/>
                </a:cubicBezTo>
                <a:cubicBezTo>
                  <a:pt x="1406" y="248"/>
                  <a:pt x="1406" y="248"/>
                  <a:pt x="1406" y="248"/>
                </a:cubicBezTo>
                <a:cubicBezTo>
                  <a:pt x="1406" y="248"/>
                  <a:pt x="1408" y="247"/>
                  <a:pt x="1409" y="246"/>
                </a:cubicBezTo>
                <a:cubicBezTo>
                  <a:pt x="1410" y="245"/>
                  <a:pt x="1412" y="240"/>
                  <a:pt x="1412" y="240"/>
                </a:cubicBezTo>
                <a:cubicBezTo>
                  <a:pt x="1412" y="240"/>
                  <a:pt x="1416" y="238"/>
                  <a:pt x="1416" y="236"/>
                </a:cubicBezTo>
                <a:cubicBezTo>
                  <a:pt x="1416" y="235"/>
                  <a:pt x="1404" y="236"/>
                  <a:pt x="1404" y="236"/>
                </a:cubicBezTo>
                <a:cubicBezTo>
                  <a:pt x="1404" y="236"/>
                  <a:pt x="1404" y="235"/>
                  <a:pt x="1402" y="235"/>
                </a:cubicBezTo>
                <a:cubicBezTo>
                  <a:pt x="1399" y="235"/>
                  <a:pt x="1395" y="237"/>
                  <a:pt x="1395" y="237"/>
                </a:cubicBezTo>
                <a:cubicBezTo>
                  <a:pt x="1397" y="235"/>
                  <a:pt x="1397" y="235"/>
                  <a:pt x="1397" y="235"/>
                </a:cubicBezTo>
                <a:cubicBezTo>
                  <a:pt x="1395" y="233"/>
                  <a:pt x="1395" y="233"/>
                  <a:pt x="1395" y="233"/>
                </a:cubicBezTo>
                <a:cubicBezTo>
                  <a:pt x="1398" y="233"/>
                  <a:pt x="1398" y="233"/>
                  <a:pt x="1398" y="233"/>
                </a:cubicBezTo>
                <a:cubicBezTo>
                  <a:pt x="1402" y="230"/>
                  <a:pt x="1402" y="230"/>
                  <a:pt x="1402" y="230"/>
                </a:cubicBezTo>
                <a:cubicBezTo>
                  <a:pt x="1402" y="230"/>
                  <a:pt x="1404" y="228"/>
                  <a:pt x="1405" y="226"/>
                </a:cubicBezTo>
                <a:cubicBezTo>
                  <a:pt x="1405" y="225"/>
                  <a:pt x="1402" y="225"/>
                  <a:pt x="1400" y="225"/>
                </a:cubicBezTo>
                <a:cubicBezTo>
                  <a:pt x="1399" y="225"/>
                  <a:pt x="1396" y="227"/>
                  <a:pt x="1394" y="227"/>
                </a:cubicBezTo>
                <a:cubicBezTo>
                  <a:pt x="1393" y="227"/>
                  <a:pt x="1391" y="225"/>
                  <a:pt x="1390" y="226"/>
                </a:cubicBezTo>
                <a:cubicBezTo>
                  <a:pt x="1388" y="226"/>
                  <a:pt x="1390" y="229"/>
                  <a:pt x="1390" y="229"/>
                </a:cubicBezTo>
                <a:cubicBezTo>
                  <a:pt x="1390" y="229"/>
                  <a:pt x="1388" y="229"/>
                  <a:pt x="1387" y="230"/>
                </a:cubicBezTo>
                <a:cubicBezTo>
                  <a:pt x="1386" y="230"/>
                  <a:pt x="1388" y="234"/>
                  <a:pt x="1388" y="234"/>
                </a:cubicBezTo>
                <a:cubicBezTo>
                  <a:pt x="1382" y="234"/>
                  <a:pt x="1382" y="234"/>
                  <a:pt x="1382" y="234"/>
                </a:cubicBezTo>
                <a:cubicBezTo>
                  <a:pt x="1382" y="235"/>
                  <a:pt x="1382" y="235"/>
                  <a:pt x="1382" y="235"/>
                </a:cubicBezTo>
                <a:cubicBezTo>
                  <a:pt x="1383" y="237"/>
                  <a:pt x="1383" y="237"/>
                  <a:pt x="1383" y="237"/>
                </a:cubicBezTo>
                <a:cubicBezTo>
                  <a:pt x="1385" y="240"/>
                  <a:pt x="1385" y="240"/>
                  <a:pt x="1385" y="240"/>
                </a:cubicBezTo>
                <a:cubicBezTo>
                  <a:pt x="1385" y="240"/>
                  <a:pt x="1385" y="240"/>
                  <a:pt x="1385" y="240"/>
                </a:cubicBezTo>
                <a:close/>
                <a:moveTo>
                  <a:pt x="1569" y="241"/>
                </a:moveTo>
                <a:cubicBezTo>
                  <a:pt x="1568" y="238"/>
                  <a:pt x="1568" y="238"/>
                  <a:pt x="1568" y="238"/>
                </a:cubicBezTo>
                <a:cubicBezTo>
                  <a:pt x="1568" y="238"/>
                  <a:pt x="1563" y="245"/>
                  <a:pt x="1563" y="247"/>
                </a:cubicBezTo>
                <a:cubicBezTo>
                  <a:pt x="1563" y="248"/>
                  <a:pt x="1563" y="250"/>
                  <a:pt x="1563" y="250"/>
                </a:cubicBezTo>
                <a:cubicBezTo>
                  <a:pt x="1565" y="250"/>
                  <a:pt x="1566" y="244"/>
                  <a:pt x="1566" y="244"/>
                </a:cubicBezTo>
                <a:cubicBezTo>
                  <a:pt x="1569" y="241"/>
                  <a:pt x="1569" y="241"/>
                  <a:pt x="1569" y="241"/>
                </a:cubicBezTo>
                <a:cubicBezTo>
                  <a:pt x="1569" y="241"/>
                  <a:pt x="1569" y="241"/>
                  <a:pt x="1569" y="241"/>
                </a:cubicBezTo>
                <a:close/>
                <a:moveTo>
                  <a:pt x="1648" y="462"/>
                </a:moveTo>
                <a:cubicBezTo>
                  <a:pt x="1647" y="461"/>
                  <a:pt x="1647" y="461"/>
                  <a:pt x="1647" y="461"/>
                </a:cubicBezTo>
                <a:cubicBezTo>
                  <a:pt x="1646" y="463"/>
                  <a:pt x="1646" y="463"/>
                  <a:pt x="1646" y="463"/>
                </a:cubicBezTo>
                <a:cubicBezTo>
                  <a:pt x="1648" y="462"/>
                  <a:pt x="1648" y="462"/>
                  <a:pt x="1648" y="462"/>
                </a:cubicBezTo>
                <a:cubicBezTo>
                  <a:pt x="1648" y="462"/>
                  <a:pt x="1648" y="462"/>
                  <a:pt x="1648" y="462"/>
                </a:cubicBezTo>
                <a:close/>
                <a:moveTo>
                  <a:pt x="1576" y="237"/>
                </a:moveTo>
                <a:cubicBezTo>
                  <a:pt x="1575" y="239"/>
                  <a:pt x="1578" y="244"/>
                  <a:pt x="1578" y="244"/>
                </a:cubicBezTo>
                <a:cubicBezTo>
                  <a:pt x="1580" y="240"/>
                  <a:pt x="1580" y="240"/>
                  <a:pt x="1580" y="240"/>
                </a:cubicBezTo>
                <a:cubicBezTo>
                  <a:pt x="1580" y="240"/>
                  <a:pt x="1581" y="241"/>
                  <a:pt x="1582" y="239"/>
                </a:cubicBezTo>
                <a:cubicBezTo>
                  <a:pt x="1583" y="237"/>
                  <a:pt x="1582" y="235"/>
                  <a:pt x="1582" y="235"/>
                </a:cubicBezTo>
                <a:cubicBezTo>
                  <a:pt x="1584" y="233"/>
                  <a:pt x="1584" y="233"/>
                  <a:pt x="1584" y="233"/>
                </a:cubicBezTo>
                <a:cubicBezTo>
                  <a:pt x="1584" y="233"/>
                  <a:pt x="1577" y="234"/>
                  <a:pt x="1576" y="237"/>
                </a:cubicBezTo>
                <a:close/>
                <a:moveTo>
                  <a:pt x="1607" y="226"/>
                </a:moveTo>
                <a:cubicBezTo>
                  <a:pt x="1605" y="227"/>
                  <a:pt x="1607" y="230"/>
                  <a:pt x="1607" y="230"/>
                </a:cubicBezTo>
                <a:cubicBezTo>
                  <a:pt x="1608" y="233"/>
                  <a:pt x="1608" y="233"/>
                  <a:pt x="1608" y="233"/>
                </a:cubicBezTo>
                <a:cubicBezTo>
                  <a:pt x="1608" y="233"/>
                  <a:pt x="1611" y="230"/>
                  <a:pt x="1612" y="230"/>
                </a:cubicBezTo>
                <a:cubicBezTo>
                  <a:pt x="1613" y="230"/>
                  <a:pt x="1617" y="227"/>
                  <a:pt x="1617" y="227"/>
                </a:cubicBezTo>
                <a:cubicBezTo>
                  <a:pt x="1616" y="225"/>
                  <a:pt x="1616" y="225"/>
                  <a:pt x="1616" y="225"/>
                </a:cubicBezTo>
                <a:cubicBezTo>
                  <a:pt x="1611" y="226"/>
                  <a:pt x="1611" y="226"/>
                  <a:pt x="1611" y="226"/>
                </a:cubicBezTo>
                <a:cubicBezTo>
                  <a:pt x="1611" y="226"/>
                  <a:pt x="1608" y="226"/>
                  <a:pt x="1607" y="226"/>
                </a:cubicBezTo>
                <a:close/>
                <a:moveTo>
                  <a:pt x="1612" y="220"/>
                </a:moveTo>
                <a:cubicBezTo>
                  <a:pt x="1610" y="221"/>
                  <a:pt x="1608" y="224"/>
                  <a:pt x="1611" y="224"/>
                </a:cubicBezTo>
                <a:cubicBezTo>
                  <a:pt x="1614" y="224"/>
                  <a:pt x="1615" y="220"/>
                  <a:pt x="1612" y="220"/>
                </a:cubicBezTo>
                <a:close/>
                <a:moveTo>
                  <a:pt x="1531" y="253"/>
                </a:moveTo>
                <a:cubicBezTo>
                  <a:pt x="1531" y="253"/>
                  <a:pt x="1529" y="251"/>
                  <a:pt x="1529" y="251"/>
                </a:cubicBezTo>
                <a:cubicBezTo>
                  <a:pt x="1529" y="251"/>
                  <a:pt x="1526" y="252"/>
                  <a:pt x="1526" y="253"/>
                </a:cubicBezTo>
                <a:cubicBezTo>
                  <a:pt x="1526" y="254"/>
                  <a:pt x="1526" y="255"/>
                  <a:pt x="1526" y="255"/>
                </a:cubicBezTo>
                <a:cubicBezTo>
                  <a:pt x="1526" y="255"/>
                  <a:pt x="1524" y="253"/>
                  <a:pt x="1524" y="253"/>
                </a:cubicBezTo>
                <a:cubicBezTo>
                  <a:pt x="1523" y="253"/>
                  <a:pt x="1523" y="254"/>
                  <a:pt x="1523" y="254"/>
                </a:cubicBezTo>
                <a:cubicBezTo>
                  <a:pt x="1519" y="256"/>
                  <a:pt x="1519" y="256"/>
                  <a:pt x="1519" y="256"/>
                </a:cubicBezTo>
                <a:cubicBezTo>
                  <a:pt x="1519" y="256"/>
                  <a:pt x="1521" y="257"/>
                  <a:pt x="1521" y="260"/>
                </a:cubicBezTo>
                <a:cubicBezTo>
                  <a:pt x="1521" y="262"/>
                  <a:pt x="1519" y="262"/>
                  <a:pt x="1521" y="262"/>
                </a:cubicBezTo>
                <a:cubicBezTo>
                  <a:pt x="1524" y="263"/>
                  <a:pt x="1525" y="262"/>
                  <a:pt x="1525" y="262"/>
                </a:cubicBezTo>
                <a:cubicBezTo>
                  <a:pt x="1525" y="262"/>
                  <a:pt x="1527" y="266"/>
                  <a:pt x="1527" y="265"/>
                </a:cubicBezTo>
                <a:cubicBezTo>
                  <a:pt x="1527" y="264"/>
                  <a:pt x="1529" y="261"/>
                  <a:pt x="1530" y="260"/>
                </a:cubicBezTo>
                <a:cubicBezTo>
                  <a:pt x="1530" y="260"/>
                  <a:pt x="1532" y="260"/>
                  <a:pt x="1530" y="259"/>
                </a:cubicBezTo>
                <a:cubicBezTo>
                  <a:pt x="1529" y="258"/>
                  <a:pt x="1527" y="257"/>
                  <a:pt x="1528" y="257"/>
                </a:cubicBezTo>
                <a:cubicBezTo>
                  <a:pt x="1529" y="257"/>
                  <a:pt x="1530" y="257"/>
                  <a:pt x="1529" y="256"/>
                </a:cubicBezTo>
                <a:cubicBezTo>
                  <a:pt x="1528" y="255"/>
                  <a:pt x="1531" y="253"/>
                  <a:pt x="1531" y="253"/>
                </a:cubicBezTo>
                <a:close/>
                <a:moveTo>
                  <a:pt x="1520" y="266"/>
                </a:moveTo>
                <a:cubicBezTo>
                  <a:pt x="1522" y="266"/>
                  <a:pt x="1524" y="268"/>
                  <a:pt x="1524" y="268"/>
                </a:cubicBezTo>
                <a:cubicBezTo>
                  <a:pt x="1524" y="268"/>
                  <a:pt x="1528" y="268"/>
                  <a:pt x="1531" y="267"/>
                </a:cubicBezTo>
                <a:cubicBezTo>
                  <a:pt x="1535" y="266"/>
                  <a:pt x="1532" y="264"/>
                  <a:pt x="1532" y="264"/>
                </a:cubicBezTo>
                <a:cubicBezTo>
                  <a:pt x="1528" y="265"/>
                  <a:pt x="1528" y="265"/>
                  <a:pt x="1528" y="265"/>
                </a:cubicBezTo>
                <a:cubicBezTo>
                  <a:pt x="1528" y="265"/>
                  <a:pt x="1526" y="266"/>
                  <a:pt x="1525" y="266"/>
                </a:cubicBezTo>
                <a:cubicBezTo>
                  <a:pt x="1525" y="266"/>
                  <a:pt x="1521" y="264"/>
                  <a:pt x="1520" y="264"/>
                </a:cubicBezTo>
                <a:cubicBezTo>
                  <a:pt x="1518" y="264"/>
                  <a:pt x="1518" y="266"/>
                  <a:pt x="1520" y="266"/>
                </a:cubicBezTo>
                <a:close/>
                <a:moveTo>
                  <a:pt x="1672" y="479"/>
                </a:moveTo>
                <a:cubicBezTo>
                  <a:pt x="1671" y="474"/>
                  <a:pt x="1671" y="474"/>
                  <a:pt x="1671" y="474"/>
                </a:cubicBezTo>
                <a:cubicBezTo>
                  <a:pt x="1669" y="480"/>
                  <a:pt x="1669" y="480"/>
                  <a:pt x="1669" y="480"/>
                </a:cubicBezTo>
                <a:cubicBezTo>
                  <a:pt x="1672" y="479"/>
                  <a:pt x="1672" y="479"/>
                  <a:pt x="1672" y="479"/>
                </a:cubicBezTo>
                <a:cubicBezTo>
                  <a:pt x="1672" y="479"/>
                  <a:pt x="1672" y="479"/>
                  <a:pt x="1672" y="479"/>
                </a:cubicBezTo>
                <a:close/>
                <a:moveTo>
                  <a:pt x="1672" y="460"/>
                </a:moveTo>
                <a:cubicBezTo>
                  <a:pt x="1669" y="462"/>
                  <a:pt x="1669" y="462"/>
                  <a:pt x="1669" y="462"/>
                </a:cubicBezTo>
                <a:cubicBezTo>
                  <a:pt x="1669" y="465"/>
                  <a:pt x="1669" y="465"/>
                  <a:pt x="1669" y="465"/>
                </a:cubicBezTo>
                <a:cubicBezTo>
                  <a:pt x="1674" y="461"/>
                  <a:pt x="1674" y="461"/>
                  <a:pt x="1674" y="461"/>
                </a:cubicBezTo>
                <a:cubicBezTo>
                  <a:pt x="1672" y="460"/>
                  <a:pt x="1672" y="460"/>
                  <a:pt x="1672" y="460"/>
                </a:cubicBezTo>
                <a:cubicBezTo>
                  <a:pt x="1672" y="460"/>
                  <a:pt x="1672" y="460"/>
                  <a:pt x="1672" y="460"/>
                </a:cubicBezTo>
                <a:close/>
                <a:moveTo>
                  <a:pt x="1680" y="467"/>
                </a:moveTo>
                <a:cubicBezTo>
                  <a:pt x="1679" y="466"/>
                  <a:pt x="1675" y="472"/>
                  <a:pt x="1676" y="474"/>
                </a:cubicBezTo>
                <a:cubicBezTo>
                  <a:pt x="1677" y="475"/>
                  <a:pt x="1681" y="469"/>
                  <a:pt x="1680" y="467"/>
                </a:cubicBezTo>
                <a:close/>
                <a:moveTo>
                  <a:pt x="1856" y="110"/>
                </a:moveTo>
                <a:cubicBezTo>
                  <a:pt x="1855" y="111"/>
                  <a:pt x="1869" y="119"/>
                  <a:pt x="1870" y="115"/>
                </a:cubicBezTo>
                <a:cubicBezTo>
                  <a:pt x="1871" y="112"/>
                  <a:pt x="1857" y="108"/>
                  <a:pt x="1856" y="110"/>
                </a:cubicBezTo>
                <a:close/>
                <a:moveTo>
                  <a:pt x="1511" y="262"/>
                </a:moveTo>
                <a:cubicBezTo>
                  <a:pt x="1512" y="262"/>
                  <a:pt x="1514" y="264"/>
                  <a:pt x="1514" y="264"/>
                </a:cubicBezTo>
                <a:cubicBezTo>
                  <a:pt x="1515" y="260"/>
                  <a:pt x="1515" y="260"/>
                  <a:pt x="1515" y="260"/>
                </a:cubicBezTo>
                <a:cubicBezTo>
                  <a:pt x="1513" y="257"/>
                  <a:pt x="1513" y="257"/>
                  <a:pt x="1513" y="257"/>
                </a:cubicBezTo>
                <a:cubicBezTo>
                  <a:pt x="1510" y="257"/>
                  <a:pt x="1510" y="257"/>
                  <a:pt x="1510" y="257"/>
                </a:cubicBezTo>
                <a:cubicBezTo>
                  <a:pt x="1511" y="262"/>
                  <a:pt x="1511" y="262"/>
                  <a:pt x="1511" y="262"/>
                </a:cubicBezTo>
                <a:cubicBezTo>
                  <a:pt x="1511" y="262"/>
                  <a:pt x="1511" y="262"/>
                  <a:pt x="1511" y="262"/>
                </a:cubicBezTo>
                <a:close/>
                <a:moveTo>
                  <a:pt x="1808" y="97"/>
                </a:moveTo>
                <a:cubicBezTo>
                  <a:pt x="1811" y="97"/>
                  <a:pt x="1815" y="98"/>
                  <a:pt x="1817" y="99"/>
                </a:cubicBezTo>
                <a:cubicBezTo>
                  <a:pt x="1819" y="100"/>
                  <a:pt x="1819" y="104"/>
                  <a:pt x="1819" y="104"/>
                </a:cubicBezTo>
                <a:cubicBezTo>
                  <a:pt x="1820" y="104"/>
                  <a:pt x="1830" y="106"/>
                  <a:pt x="1830" y="106"/>
                </a:cubicBezTo>
                <a:cubicBezTo>
                  <a:pt x="1846" y="105"/>
                  <a:pt x="1846" y="105"/>
                  <a:pt x="1846" y="105"/>
                </a:cubicBezTo>
                <a:cubicBezTo>
                  <a:pt x="1846" y="105"/>
                  <a:pt x="1833" y="104"/>
                  <a:pt x="1830" y="98"/>
                </a:cubicBezTo>
                <a:cubicBezTo>
                  <a:pt x="1826" y="93"/>
                  <a:pt x="1823" y="93"/>
                  <a:pt x="1826" y="88"/>
                </a:cubicBezTo>
                <a:cubicBezTo>
                  <a:pt x="1830" y="83"/>
                  <a:pt x="1826" y="83"/>
                  <a:pt x="1826" y="83"/>
                </a:cubicBezTo>
                <a:cubicBezTo>
                  <a:pt x="1831" y="82"/>
                  <a:pt x="1831" y="82"/>
                  <a:pt x="1831" y="82"/>
                </a:cubicBezTo>
                <a:cubicBezTo>
                  <a:pt x="1829" y="79"/>
                  <a:pt x="1829" y="79"/>
                  <a:pt x="1829" y="79"/>
                </a:cubicBezTo>
                <a:cubicBezTo>
                  <a:pt x="1834" y="80"/>
                  <a:pt x="1834" y="80"/>
                  <a:pt x="1834" y="80"/>
                </a:cubicBezTo>
                <a:cubicBezTo>
                  <a:pt x="1831" y="78"/>
                  <a:pt x="1831" y="78"/>
                  <a:pt x="1831" y="78"/>
                </a:cubicBezTo>
                <a:cubicBezTo>
                  <a:pt x="1835" y="79"/>
                  <a:pt x="1835" y="79"/>
                  <a:pt x="1835" y="79"/>
                </a:cubicBezTo>
                <a:cubicBezTo>
                  <a:pt x="1835" y="76"/>
                  <a:pt x="1835" y="76"/>
                  <a:pt x="1835" y="76"/>
                </a:cubicBezTo>
                <a:cubicBezTo>
                  <a:pt x="1833" y="75"/>
                  <a:pt x="1833" y="75"/>
                  <a:pt x="1833" y="75"/>
                </a:cubicBezTo>
                <a:cubicBezTo>
                  <a:pt x="1833" y="75"/>
                  <a:pt x="1838" y="76"/>
                  <a:pt x="1839" y="75"/>
                </a:cubicBezTo>
                <a:cubicBezTo>
                  <a:pt x="1840" y="74"/>
                  <a:pt x="1837" y="72"/>
                  <a:pt x="1837" y="72"/>
                </a:cubicBezTo>
                <a:cubicBezTo>
                  <a:pt x="1841" y="72"/>
                  <a:pt x="1841" y="72"/>
                  <a:pt x="1841" y="72"/>
                </a:cubicBezTo>
                <a:cubicBezTo>
                  <a:pt x="1841" y="68"/>
                  <a:pt x="1841" y="68"/>
                  <a:pt x="1841" y="68"/>
                </a:cubicBezTo>
                <a:cubicBezTo>
                  <a:pt x="1841" y="68"/>
                  <a:pt x="1844" y="71"/>
                  <a:pt x="1848" y="69"/>
                </a:cubicBezTo>
                <a:cubicBezTo>
                  <a:pt x="1852" y="68"/>
                  <a:pt x="1854" y="65"/>
                  <a:pt x="1854" y="65"/>
                </a:cubicBezTo>
                <a:cubicBezTo>
                  <a:pt x="1854" y="65"/>
                  <a:pt x="1884" y="60"/>
                  <a:pt x="1889" y="58"/>
                </a:cubicBezTo>
                <a:cubicBezTo>
                  <a:pt x="1893" y="56"/>
                  <a:pt x="1898" y="53"/>
                  <a:pt x="1891" y="51"/>
                </a:cubicBezTo>
                <a:cubicBezTo>
                  <a:pt x="1884" y="48"/>
                  <a:pt x="1877" y="52"/>
                  <a:pt x="1874" y="53"/>
                </a:cubicBezTo>
                <a:cubicBezTo>
                  <a:pt x="1871" y="54"/>
                  <a:pt x="1862" y="57"/>
                  <a:pt x="1857" y="57"/>
                </a:cubicBezTo>
                <a:cubicBezTo>
                  <a:pt x="1853" y="56"/>
                  <a:pt x="1847" y="56"/>
                  <a:pt x="1847" y="56"/>
                </a:cubicBezTo>
                <a:cubicBezTo>
                  <a:pt x="1844" y="59"/>
                  <a:pt x="1844" y="59"/>
                  <a:pt x="1844" y="59"/>
                </a:cubicBezTo>
                <a:cubicBezTo>
                  <a:pt x="1841" y="57"/>
                  <a:pt x="1841" y="57"/>
                  <a:pt x="1841" y="57"/>
                </a:cubicBezTo>
                <a:cubicBezTo>
                  <a:pt x="1833" y="60"/>
                  <a:pt x="1833" y="60"/>
                  <a:pt x="1833" y="60"/>
                </a:cubicBezTo>
                <a:cubicBezTo>
                  <a:pt x="1829" y="60"/>
                  <a:pt x="1829" y="60"/>
                  <a:pt x="1829" y="60"/>
                </a:cubicBezTo>
                <a:cubicBezTo>
                  <a:pt x="1825" y="63"/>
                  <a:pt x="1825" y="63"/>
                  <a:pt x="1825" y="63"/>
                </a:cubicBezTo>
                <a:cubicBezTo>
                  <a:pt x="1828" y="64"/>
                  <a:pt x="1828" y="64"/>
                  <a:pt x="1828" y="64"/>
                </a:cubicBezTo>
                <a:cubicBezTo>
                  <a:pt x="1821" y="64"/>
                  <a:pt x="1821" y="64"/>
                  <a:pt x="1821" y="64"/>
                </a:cubicBezTo>
                <a:cubicBezTo>
                  <a:pt x="1817" y="66"/>
                  <a:pt x="1817" y="66"/>
                  <a:pt x="1817" y="66"/>
                </a:cubicBezTo>
                <a:cubicBezTo>
                  <a:pt x="1818" y="67"/>
                  <a:pt x="1818" y="67"/>
                  <a:pt x="1818" y="67"/>
                </a:cubicBezTo>
                <a:cubicBezTo>
                  <a:pt x="1821" y="66"/>
                  <a:pt x="1821" y="66"/>
                  <a:pt x="1821" y="66"/>
                </a:cubicBezTo>
                <a:cubicBezTo>
                  <a:pt x="1821" y="67"/>
                  <a:pt x="1821" y="67"/>
                  <a:pt x="1821" y="67"/>
                </a:cubicBezTo>
                <a:cubicBezTo>
                  <a:pt x="1825" y="68"/>
                  <a:pt x="1825" y="68"/>
                  <a:pt x="1825" y="68"/>
                </a:cubicBezTo>
                <a:cubicBezTo>
                  <a:pt x="1824" y="70"/>
                  <a:pt x="1824" y="70"/>
                  <a:pt x="1824" y="70"/>
                </a:cubicBezTo>
                <a:cubicBezTo>
                  <a:pt x="1819" y="70"/>
                  <a:pt x="1819" y="70"/>
                  <a:pt x="1819" y="70"/>
                </a:cubicBezTo>
                <a:cubicBezTo>
                  <a:pt x="1818" y="71"/>
                  <a:pt x="1818" y="71"/>
                  <a:pt x="1818" y="71"/>
                </a:cubicBezTo>
                <a:cubicBezTo>
                  <a:pt x="1822" y="72"/>
                  <a:pt x="1822" y="72"/>
                  <a:pt x="1822" y="72"/>
                </a:cubicBezTo>
                <a:cubicBezTo>
                  <a:pt x="1815" y="72"/>
                  <a:pt x="1815" y="72"/>
                  <a:pt x="1815" y="72"/>
                </a:cubicBezTo>
                <a:cubicBezTo>
                  <a:pt x="1820" y="74"/>
                  <a:pt x="1820" y="74"/>
                  <a:pt x="1820" y="74"/>
                </a:cubicBezTo>
                <a:cubicBezTo>
                  <a:pt x="1814" y="74"/>
                  <a:pt x="1814" y="74"/>
                  <a:pt x="1814" y="74"/>
                </a:cubicBezTo>
                <a:cubicBezTo>
                  <a:pt x="1813" y="77"/>
                  <a:pt x="1813" y="77"/>
                  <a:pt x="1813" y="77"/>
                </a:cubicBezTo>
                <a:cubicBezTo>
                  <a:pt x="1809" y="79"/>
                  <a:pt x="1809" y="79"/>
                  <a:pt x="1809" y="79"/>
                </a:cubicBezTo>
                <a:cubicBezTo>
                  <a:pt x="1811" y="81"/>
                  <a:pt x="1811" y="81"/>
                  <a:pt x="1811" y="81"/>
                </a:cubicBezTo>
                <a:cubicBezTo>
                  <a:pt x="1816" y="78"/>
                  <a:pt x="1816" y="78"/>
                  <a:pt x="1816" y="78"/>
                </a:cubicBezTo>
                <a:cubicBezTo>
                  <a:pt x="1814" y="82"/>
                  <a:pt x="1814" y="82"/>
                  <a:pt x="1814" y="82"/>
                </a:cubicBezTo>
                <a:cubicBezTo>
                  <a:pt x="1814" y="82"/>
                  <a:pt x="1809" y="81"/>
                  <a:pt x="1808" y="82"/>
                </a:cubicBezTo>
                <a:cubicBezTo>
                  <a:pt x="1806" y="84"/>
                  <a:pt x="1808" y="85"/>
                  <a:pt x="1808" y="85"/>
                </a:cubicBezTo>
                <a:cubicBezTo>
                  <a:pt x="1801" y="86"/>
                  <a:pt x="1801" y="86"/>
                  <a:pt x="1801" y="86"/>
                </a:cubicBezTo>
                <a:cubicBezTo>
                  <a:pt x="1803" y="89"/>
                  <a:pt x="1803" y="89"/>
                  <a:pt x="1803" y="89"/>
                </a:cubicBezTo>
                <a:cubicBezTo>
                  <a:pt x="1807" y="87"/>
                  <a:pt x="1807" y="87"/>
                  <a:pt x="1807" y="87"/>
                </a:cubicBezTo>
                <a:cubicBezTo>
                  <a:pt x="1805" y="90"/>
                  <a:pt x="1805" y="90"/>
                  <a:pt x="1805" y="90"/>
                </a:cubicBezTo>
                <a:cubicBezTo>
                  <a:pt x="1805" y="90"/>
                  <a:pt x="1799" y="92"/>
                  <a:pt x="1800" y="94"/>
                </a:cubicBezTo>
                <a:cubicBezTo>
                  <a:pt x="1800" y="96"/>
                  <a:pt x="1806" y="97"/>
                  <a:pt x="1808" y="97"/>
                </a:cubicBezTo>
                <a:close/>
                <a:moveTo>
                  <a:pt x="1557" y="125"/>
                </a:moveTo>
                <a:cubicBezTo>
                  <a:pt x="1559" y="124"/>
                  <a:pt x="1562" y="124"/>
                  <a:pt x="1558" y="123"/>
                </a:cubicBezTo>
                <a:cubicBezTo>
                  <a:pt x="1554" y="122"/>
                  <a:pt x="1552" y="125"/>
                  <a:pt x="1552" y="125"/>
                </a:cubicBezTo>
                <a:cubicBezTo>
                  <a:pt x="1553" y="126"/>
                  <a:pt x="1553" y="126"/>
                  <a:pt x="1553" y="126"/>
                </a:cubicBezTo>
                <a:cubicBezTo>
                  <a:pt x="1557" y="125"/>
                  <a:pt x="1557" y="125"/>
                  <a:pt x="1557" y="125"/>
                </a:cubicBezTo>
                <a:cubicBezTo>
                  <a:pt x="1557" y="125"/>
                  <a:pt x="1557" y="125"/>
                  <a:pt x="1557" y="125"/>
                </a:cubicBezTo>
                <a:close/>
                <a:moveTo>
                  <a:pt x="1554" y="120"/>
                </a:moveTo>
                <a:cubicBezTo>
                  <a:pt x="1550" y="119"/>
                  <a:pt x="1548" y="122"/>
                  <a:pt x="1548" y="122"/>
                </a:cubicBezTo>
                <a:cubicBezTo>
                  <a:pt x="1552" y="123"/>
                  <a:pt x="1552" y="123"/>
                  <a:pt x="1552" y="123"/>
                </a:cubicBezTo>
                <a:cubicBezTo>
                  <a:pt x="1553" y="122"/>
                  <a:pt x="1558" y="120"/>
                  <a:pt x="1554" y="120"/>
                </a:cubicBezTo>
                <a:close/>
                <a:moveTo>
                  <a:pt x="1550" y="124"/>
                </a:moveTo>
                <a:cubicBezTo>
                  <a:pt x="1547" y="125"/>
                  <a:pt x="1547" y="125"/>
                  <a:pt x="1547" y="125"/>
                </a:cubicBezTo>
                <a:cubicBezTo>
                  <a:pt x="1548" y="128"/>
                  <a:pt x="1548" y="128"/>
                  <a:pt x="1548" y="128"/>
                </a:cubicBezTo>
                <a:cubicBezTo>
                  <a:pt x="1552" y="128"/>
                  <a:pt x="1552" y="128"/>
                  <a:pt x="1552" y="128"/>
                </a:cubicBezTo>
                <a:cubicBezTo>
                  <a:pt x="1551" y="126"/>
                  <a:pt x="1551" y="126"/>
                  <a:pt x="1551" y="126"/>
                </a:cubicBezTo>
                <a:cubicBezTo>
                  <a:pt x="1550" y="124"/>
                  <a:pt x="1550" y="124"/>
                  <a:pt x="1550" y="124"/>
                </a:cubicBezTo>
                <a:cubicBezTo>
                  <a:pt x="1550" y="124"/>
                  <a:pt x="1550" y="124"/>
                  <a:pt x="1550" y="124"/>
                </a:cubicBezTo>
                <a:close/>
                <a:moveTo>
                  <a:pt x="1545" y="122"/>
                </a:moveTo>
                <a:cubicBezTo>
                  <a:pt x="1543" y="123"/>
                  <a:pt x="1543" y="127"/>
                  <a:pt x="1543" y="127"/>
                </a:cubicBezTo>
                <a:cubicBezTo>
                  <a:pt x="1546" y="129"/>
                  <a:pt x="1546" y="129"/>
                  <a:pt x="1546" y="129"/>
                </a:cubicBezTo>
                <a:cubicBezTo>
                  <a:pt x="1546" y="129"/>
                  <a:pt x="1547" y="121"/>
                  <a:pt x="1545" y="122"/>
                </a:cubicBezTo>
                <a:close/>
                <a:moveTo>
                  <a:pt x="1561" y="121"/>
                </a:moveTo>
                <a:cubicBezTo>
                  <a:pt x="1565" y="120"/>
                  <a:pt x="1565" y="118"/>
                  <a:pt x="1566" y="118"/>
                </a:cubicBezTo>
                <a:cubicBezTo>
                  <a:pt x="1567" y="118"/>
                  <a:pt x="1566" y="116"/>
                  <a:pt x="1566" y="116"/>
                </a:cubicBezTo>
                <a:cubicBezTo>
                  <a:pt x="1560" y="119"/>
                  <a:pt x="1560" y="119"/>
                  <a:pt x="1560" y="119"/>
                </a:cubicBezTo>
                <a:cubicBezTo>
                  <a:pt x="1561" y="121"/>
                  <a:pt x="1561" y="121"/>
                  <a:pt x="1561" y="121"/>
                </a:cubicBezTo>
                <a:cubicBezTo>
                  <a:pt x="1561" y="121"/>
                  <a:pt x="1561" y="121"/>
                  <a:pt x="1561" y="121"/>
                </a:cubicBezTo>
                <a:close/>
                <a:moveTo>
                  <a:pt x="1580" y="113"/>
                </a:moveTo>
                <a:cubicBezTo>
                  <a:pt x="1582" y="112"/>
                  <a:pt x="1584" y="110"/>
                  <a:pt x="1581" y="110"/>
                </a:cubicBezTo>
                <a:cubicBezTo>
                  <a:pt x="1577" y="110"/>
                  <a:pt x="1580" y="113"/>
                  <a:pt x="1580" y="113"/>
                </a:cubicBezTo>
                <a:close/>
                <a:moveTo>
                  <a:pt x="1753" y="349"/>
                </a:moveTo>
                <a:cubicBezTo>
                  <a:pt x="1753" y="349"/>
                  <a:pt x="1753" y="349"/>
                  <a:pt x="1753" y="349"/>
                </a:cubicBezTo>
                <a:cubicBezTo>
                  <a:pt x="1753" y="349"/>
                  <a:pt x="1753" y="349"/>
                  <a:pt x="1753" y="349"/>
                </a:cubicBezTo>
                <a:cubicBezTo>
                  <a:pt x="1753" y="349"/>
                  <a:pt x="1753" y="349"/>
                  <a:pt x="1753" y="349"/>
                </a:cubicBezTo>
                <a:close/>
                <a:moveTo>
                  <a:pt x="1517" y="39"/>
                </a:moveTo>
                <a:cubicBezTo>
                  <a:pt x="1520" y="41"/>
                  <a:pt x="1525" y="41"/>
                  <a:pt x="1525" y="41"/>
                </a:cubicBezTo>
                <a:cubicBezTo>
                  <a:pt x="1520" y="38"/>
                  <a:pt x="1520" y="38"/>
                  <a:pt x="1520" y="38"/>
                </a:cubicBezTo>
                <a:cubicBezTo>
                  <a:pt x="1513" y="35"/>
                  <a:pt x="1513" y="35"/>
                  <a:pt x="1513" y="35"/>
                </a:cubicBezTo>
                <a:cubicBezTo>
                  <a:pt x="1512" y="38"/>
                  <a:pt x="1515" y="38"/>
                  <a:pt x="1517" y="39"/>
                </a:cubicBezTo>
                <a:close/>
                <a:moveTo>
                  <a:pt x="1408" y="222"/>
                </a:moveTo>
                <a:cubicBezTo>
                  <a:pt x="1407" y="224"/>
                  <a:pt x="1407" y="224"/>
                  <a:pt x="1407" y="224"/>
                </a:cubicBezTo>
                <a:cubicBezTo>
                  <a:pt x="1409" y="223"/>
                  <a:pt x="1409" y="223"/>
                  <a:pt x="1409" y="223"/>
                </a:cubicBezTo>
                <a:cubicBezTo>
                  <a:pt x="1408" y="222"/>
                  <a:pt x="1408" y="222"/>
                  <a:pt x="1408" y="222"/>
                </a:cubicBezTo>
                <a:cubicBezTo>
                  <a:pt x="1408" y="222"/>
                  <a:pt x="1408" y="222"/>
                  <a:pt x="1408" y="222"/>
                </a:cubicBezTo>
                <a:close/>
                <a:moveTo>
                  <a:pt x="1420" y="210"/>
                </a:moveTo>
                <a:cubicBezTo>
                  <a:pt x="1421" y="212"/>
                  <a:pt x="1421" y="212"/>
                  <a:pt x="1421" y="212"/>
                </a:cubicBezTo>
                <a:cubicBezTo>
                  <a:pt x="1422" y="213"/>
                  <a:pt x="1423" y="208"/>
                  <a:pt x="1423" y="208"/>
                </a:cubicBezTo>
                <a:cubicBezTo>
                  <a:pt x="1423" y="207"/>
                  <a:pt x="1421" y="205"/>
                  <a:pt x="1421" y="205"/>
                </a:cubicBezTo>
                <a:cubicBezTo>
                  <a:pt x="1421" y="207"/>
                  <a:pt x="1421" y="207"/>
                  <a:pt x="1421" y="207"/>
                </a:cubicBezTo>
                <a:cubicBezTo>
                  <a:pt x="1421" y="207"/>
                  <a:pt x="1418" y="208"/>
                  <a:pt x="1418" y="209"/>
                </a:cubicBezTo>
                <a:cubicBezTo>
                  <a:pt x="1418" y="210"/>
                  <a:pt x="1420" y="210"/>
                  <a:pt x="1420" y="210"/>
                </a:cubicBezTo>
                <a:close/>
                <a:moveTo>
                  <a:pt x="1406" y="220"/>
                </a:moveTo>
                <a:cubicBezTo>
                  <a:pt x="1404" y="219"/>
                  <a:pt x="1404" y="222"/>
                  <a:pt x="1404" y="222"/>
                </a:cubicBezTo>
                <a:cubicBezTo>
                  <a:pt x="1406" y="223"/>
                  <a:pt x="1408" y="222"/>
                  <a:pt x="1406" y="220"/>
                </a:cubicBezTo>
                <a:close/>
                <a:moveTo>
                  <a:pt x="1426" y="203"/>
                </a:moveTo>
                <a:cubicBezTo>
                  <a:pt x="1424" y="203"/>
                  <a:pt x="1424" y="205"/>
                  <a:pt x="1424" y="205"/>
                </a:cubicBezTo>
                <a:cubicBezTo>
                  <a:pt x="1426" y="206"/>
                  <a:pt x="1427" y="203"/>
                  <a:pt x="1426" y="203"/>
                </a:cubicBezTo>
                <a:close/>
                <a:moveTo>
                  <a:pt x="1600" y="108"/>
                </a:moveTo>
                <a:cubicBezTo>
                  <a:pt x="1603" y="108"/>
                  <a:pt x="1603" y="108"/>
                  <a:pt x="1603" y="108"/>
                </a:cubicBezTo>
                <a:cubicBezTo>
                  <a:pt x="1604" y="107"/>
                  <a:pt x="1604" y="105"/>
                  <a:pt x="1604" y="105"/>
                </a:cubicBezTo>
                <a:cubicBezTo>
                  <a:pt x="1600" y="106"/>
                  <a:pt x="1600" y="106"/>
                  <a:pt x="1600" y="106"/>
                </a:cubicBezTo>
                <a:cubicBezTo>
                  <a:pt x="1600" y="108"/>
                  <a:pt x="1600" y="108"/>
                  <a:pt x="1600" y="108"/>
                </a:cubicBezTo>
                <a:cubicBezTo>
                  <a:pt x="1600" y="108"/>
                  <a:pt x="1600" y="108"/>
                  <a:pt x="1600" y="108"/>
                </a:cubicBezTo>
                <a:close/>
                <a:moveTo>
                  <a:pt x="1643" y="455"/>
                </a:moveTo>
                <a:cubicBezTo>
                  <a:pt x="1642" y="456"/>
                  <a:pt x="1643" y="457"/>
                  <a:pt x="1644" y="457"/>
                </a:cubicBezTo>
                <a:cubicBezTo>
                  <a:pt x="1646" y="456"/>
                  <a:pt x="1644" y="454"/>
                  <a:pt x="1643" y="455"/>
                </a:cubicBezTo>
                <a:close/>
                <a:moveTo>
                  <a:pt x="1539" y="128"/>
                </a:moveTo>
                <a:cubicBezTo>
                  <a:pt x="1536" y="128"/>
                  <a:pt x="1531" y="132"/>
                  <a:pt x="1532" y="133"/>
                </a:cubicBezTo>
                <a:cubicBezTo>
                  <a:pt x="1533" y="133"/>
                  <a:pt x="1538" y="130"/>
                  <a:pt x="1538" y="130"/>
                </a:cubicBezTo>
                <a:cubicBezTo>
                  <a:pt x="1543" y="129"/>
                  <a:pt x="1543" y="129"/>
                  <a:pt x="1543" y="129"/>
                </a:cubicBezTo>
                <a:cubicBezTo>
                  <a:pt x="1543" y="129"/>
                  <a:pt x="1543" y="128"/>
                  <a:pt x="1539" y="128"/>
                </a:cubicBezTo>
                <a:close/>
                <a:moveTo>
                  <a:pt x="1608" y="452"/>
                </a:moveTo>
                <a:cubicBezTo>
                  <a:pt x="1606" y="453"/>
                  <a:pt x="1611" y="454"/>
                  <a:pt x="1611" y="454"/>
                </a:cubicBezTo>
                <a:cubicBezTo>
                  <a:pt x="1612" y="454"/>
                  <a:pt x="1610" y="450"/>
                  <a:pt x="1608" y="452"/>
                </a:cubicBezTo>
                <a:close/>
                <a:moveTo>
                  <a:pt x="1605" y="448"/>
                </a:moveTo>
                <a:cubicBezTo>
                  <a:pt x="1611" y="449"/>
                  <a:pt x="1611" y="449"/>
                  <a:pt x="1611" y="449"/>
                </a:cubicBezTo>
                <a:cubicBezTo>
                  <a:pt x="1608" y="445"/>
                  <a:pt x="1608" y="445"/>
                  <a:pt x="1608" y="445"/>
                </a:cubicBezTo>
                <a:cubicBezTo>
                  <a:pt x="1605" y="448"/>
                  <a:pt x="1605" y="448"/>
                  <a:pt x="1605" y="448"/>
                </a:cubicBezTo>
                <a:cubicBezTo>
                  <a:pt x="1605" y="448"/>
                  <a:pt x="1605" y="448"/>
                  <a:pt x="1605" y="448"/>
                </a:cubicBezTo>
                <a:close/>
                <a:moveTo>
                  <a:pt x="1634" y="457"/>
                </a:moveTo>
                <a:cubicBezTo>
                  <a:pt x="1636" y="456"/>
                  <a:pt x="1636" y="456"/>
                  <a:pt x="1636" y="456"/>
                </a:cubicBezTo>
                <a:cubicBezTo>
                  <a:pt x="1636" y="456"/>
                  <a:pt x="1634" y="455"/>
                  <a:pt x="1632" y="453"/>
                </a:cubicBezTo>
                <a:cubicBezTo>
                  <a:pt x="1630" y="451"/>
                  <a:pt x="1621" y="447"/>
                  <a:pt x="1621" y="447"/>
                </a:cubicBezTo>
                <a:cubicBezTo>
                  <a:pt x="1618" y="449"/>
                  <a:pt x="1618" y="449"/>
                  <a:pt x="1618" y="449"/>
                </a:cubicBezTo>
                <a:cubicBezTo>
                  <a:pt x="1616" y="449"/>
                  <a:pt x="1616" y="449"/>
                  <a:pt x="1616" y="449"/>
                </a:cubicBezTo>
                <a:cubicBezTo>
                  <a:pt x="1614" y="452"/>
                  <a:pt x="1614" y="452"/>
                  <a:pt x="1614" y="452"/>
                </a:cubicBezTo>
                <a:cubicBezTo>
                  <a:pt x="1618" y="455"/>
                  <a:pt x="1618" y="455"/>
                  <a:pt x="1618" y="455"/>
                </a:cubicBezTo>
                <a:cubicBezTo>
                  <a:pt x="1618" y="455"/>
                  <a:pt x="1617" y="459"/>
                  <a:pt x="1617" y="461"/>
                </a:cubicBezTo>
                <a:cubicBezTo>
                  <a:pt x="1617" y="463"/>
                  <a:pt x="1621" y="464"/>
                  <a:pt x="1621" y="463"/>
                </a:cubicBezTo>
                <a:cubicBezTo>
                  <a:pt x="1622" y="461"/>
                  <a:pt x="1624" y="461"/>
                  <a:pt x="1624" y="461"/>
                </a:cubicBezTo>
                <a:cubicBezTo>
                  <a:pt x="1627" y="467"/>
                  <a:pt x="1627" y="467"/>
                  <a:pt x="1627" y="467"/>
                </a:cubicBezTo>
                <a:cubicBezTo>
                  <a:pt x="1628" y="463"/>
                  <a:pt x="1628" y="463"/>
                  <a:pt x="1628" y="463"/>
                </a:cubicBezTo>
                <a:cubicBezTo>
                  <a:pt x="1630" y="466"/>
                  <a:pt x="1630" y="466"/>
                  <a:pt x="1630" y="466"/>
                </a:cubicBezTo>
                <a:cubicBezTo>
                  <a:pt x="1633" y="467"/>
                  <a:pt x="1633" y="467"/>
                  <a:pt x="1633" y="467"/>
                </a:cubicBezTo>
                <a:cubicBezTo>
                  <a:pt x="1631" y="465"/>
                  <a:pt x="1631" y="465"/>
                  <a:pt x="1631" y="465"/>
                </a:cubicBezTo>
                <a:cubicBezTo>
                  <a:pt x="1632" y="464"/>
                  <a:pt x="1632" y="464"/>
                  <a:pt x="1632" y="464"/>
                </a:cubicBezTo>
                <a:cubicBezTo>
                  <a:pt x="1632" y="461"/>
                  <a:pt x="1632" y="461"/>
                  <a:pt x="1632" y="461"/>
                </a:cubicBezTo>
                <a:cubicBezTo>
                  <a:pt x="1632" y="461"/>
                  <a:pt x="1628" y="456"/>
                  <a:pt x="1629" y="455"/>
                </a:cubicBezTo>
                <a:cubicBezTo>
                  <a:pt x="1629" y="453"/>
                  <a:pt x="1634" y="457"/>
                  <a:pt x="1634" y="457"/>
                </a:cubicBezTo>
                <a:close/>
                <a:moveTo>
                  <a:pt x="1643" y="439"/>
                </a:moveTo>
                <a:cubicBezTo>
                  <a:pt x="1643" y="439"/>
                  <a:pt x="1642" y="441"/>
                  <a:pt x="1645" y="441"/>
                </a:cubicBezTo>
                <a:cubicBezTo>
                  <a:pt x="1643" y="439"/>
                  <a:pt x="1643" y="439"/>
                  <a:pt x="1643" y="439"/>
                </a:cubicBezTo>
                <a:cubicBezTo>
                  <a:pt x="1643" y="439"/>
                  <a:pt x="1643" y="439"/>
                  <a:pt x="1643" y="439"/>
                </a:cubicBezTo>
                <a:close/>
                <a:moveTo>
                  <a:pt x="1631" y="469"/>
                </a:moveTo>
                <a:cubicBezTo>
                  <a:pt x="1630" y="469"/>
                  <a:pt x="1631" y="473"/>
                  <a:pt x="1632" y="471"/>
                </a:cubicBezTo>
                <a:cubicBezTo>
                  <a:pt x="1634" y="470"/>
                  <a:pt x="1632" y="468"/>
                  <a:pt x="1631" y="469"/>
                </a:cubicBezTo>
                <a:close/>
                <a:moveTo>
                  <a:pt x="1549" y="471"/>
                </a:moveTo>
                <a:cubicBezTo>
                  <a:pt x="1548" y="474"/>
                  <a:pt x="1552" y="475"/>
                  <a:pt x="1552" y="475"/>
                </a:cubicBezTo>
                <a:cubicBezTo>
                  <a:pt x="1555" y="472"/>
                  <a:pt x="1551" y="468"/>
                  <a:pt x="1549" y="471"/>
                </a:cubicBezTo>
                <a:close/>
                <a:moveTo>
                  <a:pt x="1433" y="438"/>
                </a:moveTo>
                <a:cubicBezTo>
                  <a:pt x="1432" y="436"/>
                  <a:pt x="1430" y="441"/>
                  <a:pt x="1430" y="441"/>
                </a:cubicBezTo>
                <a:cubicBezTo>
                  <a:pt x="1432" y="442"/>
                  <a:pt x="1434" y="440"/>
                  <a:pt x="1433" y="438"/>
                </a:cubicBezTo>
                <a:close/>
                <a:moveTo>
                  <a:pt x="1458" y="431"/>
                </a:moveTo>
                <a:cubicBezTo>
                  <a:pt x="1460" y="429"/>
                  <a:pt x="1456" y="426"/>
                  <a:pt x="1454" y="427"/>
                </a:cubicBezTo>
                <a:cubicBezTo>
                  <a:pt x="1454" y="427"/>
                  <a:pt x="1456" y="432"/>
                  <a:pt x="1458" y="431"/>
                </a:cubicBezTo>
                <a:close/>
                <a:moveTo>
                  <a:pt x="1506" y="395"/>
                </a:moveTo>
                <a:cubicBezTo>
                  <a:pt x="1505" y="393"/>
                  <a:pt x="1503" y="397"/>
                  <a:pt x="1503" y="397"/>
                </a:cubicBezTo>
                <a:cubicBezTo>
                  <a:pt x="1503" y="397"/>
                  <a:pt x="1497" y="400"/>
                  <a:pt x="1498" y="403"/>
                </a:cubicBezTo>
                <a:cubicBezTo>
                  <a:pt x="1498" y="406"/>
                  <a:pt x="1500" y="407"/>
                  <a:pt x="1500" y="407"/>
                </a:cubicBezTo>
                <a:cubicBezTo>
                  <a:pt x="1500" y="407"/>
                  <a:pt x="1498" y="409"/>
                  <a:pt x="1500" y="411"/>
                </a:cubicBezTo>
                <a:cubicBezTo>
                  <a:pt x="1501" y="412"/>
                  <a:pt x="1503" y="413"/>
                  <a:pt x="1503" y="413"/>
                </a:cubicBezTo>
                <a:cubicBezTo>
                  <a:pt x="1503" y="413"/>
                  <a:pt x="1505" y="411"/>
                  <a:pt x="1505" y="409"/>
                </a:cubicBezTo>
                <a:cubicBezTo>
                  <a:pt x="1505" y="406"/>
                  <a:pt x="1505" y="406"/>
                  <a:pt x="1505" y="406"/>
                </a:cubicBezTo>
                <a:cubicBezTo>
                  <a:pt x="1507" y="405"/>
                  <a:pt x="1507" y="405"/>
                  <a:pt x="1507" y="405"/>
                </a:cubicBezTo>
                <a:cubicBezTo>
                  <a:pt x="1506" y="398"/>
                  <a:pt x="1506" y="398"/>
                  <a:pt x="1506" y="398"/>
                </a:cubicBezTo>
                <a:cubicBezTo>
                  <a:pt x="1505" y="398"/>
                  <a:pt x="1505" y="398"/>
                  <a:pt x="1505" y="398"/>
                </a:cubicBezTo>
                <a:cubicBezTo>
                  <a:pt x="1505" y="398"/>
                  <a:pt x="1507" y="396"/>
                  <a:pt x="1506" y="395"/>
                </a:cubicBezTo>
                <a:close/>
                <a:moveTo>
                  <a:pt x="1443" y="433"/>
                </a:moveTo>
                <a:cubicBezTo>
                  <a:pt x="1443" y="433"/>
                  <a:pt x="1444" y="435"/>
                  <a:pt x="1445" y="435"/>
                </a:cubicBezTo>
                <a:cubicBezTo>
                  <a:pt x="1446" y="436"/>
                  <a:pt x="1448" y="436"/>
                  <a:pt x="1448" y="436"/>
                </a:cubicBezTo>
                <a:cubicBezTo>
                  <a:pt x="1449" y="435"/>
                  <a:pt x="1451" y="433"/>
                  <a:pt x="1451" y="432"/>
                </a:cubicBezTo>
                <a:cubicBezTo>
                  <a:pt x="1450" y="430"/>
                  <a:pt x="1449" y="430"/>
                  <a:pt x="1449" y="430"/>
                </a:cubicBezTo>
                <a:cubicBezTo>
                  <a:pt x="1449" y="430"/>
                  <a:pt x="1448" y="429"/>
                  <a:pt x="1447" y="429"/>
                </a:cubicBezTo>
                <a:cubicBezTo>
                  <a:pt x="1445" y="429"/>
                  <a:pt x="1441" y="432"/>
                  <a:pt x="1441" y="433"/>
                </a:cubicBezTo>
                <a:cubicBezTo>
                  <a:pt x="1442" y="434"/>
                  <a:pt x="1443" y="433"/>
                  <a:pt x="1443" y="433"/>
                </a:cubicBezTo>
                <a:close/>
                <a:moveTo>
                  <a:pt x="1560" y="452"/>
                </a:moveTo>
                <a:cubicBezTo>
                  <a:pt x="1561" y="451"/>
                  <a:pt x="1560" y="447"/>
                  <a:pt x="1560" y="447"/>
                </a:cubicBezTo>
                <a:cubicBezTo>
                  <a:pt x="1559" y="449"/>
                  <a:pt x="1559" y="449"/>
                  <a:pt x="1559" y="449"/>
                </a:cubicBezTo>
                <a:cubicBezTo>
                  <a:pt x="1559" y="449"/>
                  <a:pt x="1556" y="448"/>
                  <a:pt x="1555" y="448"/>
                </a:cubicBezTo>
                <a:cubicBezTo>
                  <a:pt x="1553" y="449"/>
                  <a:pt x="1551" y="450"/>
                  <a:pt x="1551" y="450"/>
                </a:cubicBezTo>
                <a:cubicBezTo>
                  <a:pt x="1551" y="450"/>
                  <a:pt x="1547" y="451"/>
                  <a:pt x="1546" y="451"/>
                </a:cubicBezTo>
                <a:cubicBezTo>
                  <a:pt x="1544" y="451"/>
                  <a:pt x="1541" y="447"/>
                  <a:pt x="1540" y="448"/>
                </a:cubicBezTo>
                <a:cubicBezTo>
                  <a:pt x="1540" y="449"/>
                  <a:pt x="1538" y="450"/>
                  <a:pt x="1538" y="450"/>
                </a:cubicBezTo>
                <a:cubicBezTo>
                  <a:pt x="1535" y="449"/>
                  <a:pt x="1535" y="449"/>
                  <a:pt x="1535" y="449"/>
                </a:cubicBezTo>
                <a:cubicBezTo>
                  <a:pt x="1535" y="449"/>
                  <a:pt x="1531" y="450"/>
                  <a:pt x="1533" y="452"/>
                </a:cubicBezTo>
                <a:cubicBezTo>
                  <a:pt x="1535" y="456"/>
                  <a:pt x="1538" y="455"/>
                  <a:pt x="1539" y="455"/>
                </a:cubicBezTo>
                <a:cubicBezTo>
                  <a:pt x="1540" y="455"/>
                  <a:pt x="1541" y="457"/>
                  <a:pt x="1541" y="458"/>
                </a:cubicBezTo>
                <a:cubicBezTo>
                  <a:pt x="1542" y="459"/>
                  <a:pt x="1546" y="461"/>
                  <a:pt x="1546" y="461"/>
                </a:cubicBezTo>
                <a:cubicBezTo>
                  <a:pt x="1549" y="460"/>
                  <a:pt x="1549" y="460"/>
                  <a:pt x="1549" y="460"/>
                </a:cubicBezTo>
                <a:cubicBezTo>
                  <a:pt x="1549" y="460"/>
                  <a:pt x="1552" y="464"/>
                  <a:pt x="1556" y="465"/>
                </a:cubicBezTo>
                <a:cubicBezTo>
                  <a:pt x="1560" y="465"/>
                  <a:pt x="1559" y="461"/>
                  <a:pt x="1559" y="461"/>
                </a:cubicBezTo>
                <a:cubicBezTo>
                  <a:pt x="1559" y="461"/>
                  <a:pt x="1558" y="458"/>
                  <a:pt x="1558" y="456"/>
                </a:cubicBezTo>
                <a:cubicBezTo>
                  <a:pt x="1558" y="455"/>
                  <a:pt x="1559" y="453"/>
                  <a:pt x="1560" y="452"/>
                </a:cubicBezTo>
                <a:close/>
                <a:moveTo>
                  <a:pt x="1494" y="416"/>
                </a:moveTo>
                <a:cubicBezTo>
                  <a:pt x="1493" y="418"/>
                  <a:pt x="1493" y="418"/>
                  <a:pt x="1493" y="418"/>
                </a:cubicBezTo>
                <a:cubicBezTo>
                  <a:pt x="1493" y="418"/>
                  <a:pt x="1497" y="421"/>
                  <a:pt x="1497" y="423"/>
                </a:cubicBezTo>
                <a:cubicBezTo>
                  <a:pt x="1497" y="425"/>
                  <a:pt x="1496" y="429"/>
                  <a:pt x="1496" y="429"/>
                </a:cubicBezTo>
                <a:cubicBezTo>
                  <a:pt x="1497" y="430"/>
                  <a:pt x="1497" y="430"/>
                  <a:pt x="1497" y="430"/>
                </a:cubicBezTo>
                <a:cubicBezTo>
                  <a:pt x="1495" y="431"/>
                  <a:pt x="1495" y="431"/>
                  <a:pt x="1495" y="431"/>
                </a:cubicBezTo>
                <a:cubicBezTo>
                  <a:pt x="1496" y="438"/>
                  <a:pt x="1496" y="438"/>
                  <a:pt x="1496" y="438"/>
                </a:cubicBezTo>
                <a:cubicBezTo>
                  <a:pt x="1494" y="438"/>
                  <a:pt x="1494" y="438"/>
                  <a:pt x="1494" y="438"/>
                </a:cubicBezTo>
                <a:cubicBezTo>
                  <a:pt x="1497" y="440"/>
                  <a:pt x="1497" y="440"/>
                  <a:pt x="1497" y="440"/>
                </a:cubicBezTo>
                <a:cubicBezTo>
                  <a:pt x="1500" y="440"/>
                  <a:pt x="1502" y="436"/>
                  <a:pt x="1502" y="436"/>
                </a:cubicBezTo>
                <a:cubicBezTo>
                  <a:pt x="1502" y="436"/>
                  <a:pt x="1504" y="439"/>
                  <a:pt x="1506" y="437"/>
                </a:cubicBezTo>
                <a:cubicBezTo>
                  <a:pt x="1508" y="436"/>
                  <a:pt x="1507" y="432"/>
                  <a:pt x="1507" y="432"/>
                </a:cubicBezTo>
                <a:cubicBezTo>
                  <a:pt x="1508" y="430"/>
                  <a:pt x="1508" y="430"/>
                  <a:pt x="1508" y="430"/>
                </a:cubicBezTo>
                <a:cubicBezTo>
                  <a:pt x="1508" y="427"/>
                  <a:pt x="1508" y="427"/>
                  <a:pt x="1508" y="427"/>
                </a:cubicBezTo>
                <a:cubicBezTo>
                  <a:pt x="1508" y="427"/>
                  <a:pt x="1507" y="426"/>
                  <a:pt x="1507" y="425"/>
                </a:cubicBezTo>
                <a:cubicBezTo>
                  <a:pt x="1507" y="424"/>
                  <a:pt x="1509" y="424"/>
                  <a:pt x="1509" y="423"/>
                </a:cubicBezTo>
                <a:cubicBezTo>
                  <a:pt x="1509" y="421"/>
                  <a:pt x="1507" y="414"/>
                  <a:pt x="1505" y="414"/>
                </a:cubicBezTo>
                <a:cubicBezTo>
                  <a:pt x="1502" y="414"/>
                  <a:pt x="1500" y="418"/>
                  <a:pt x="1498" y="418"/>
                </a:cubicBezTo>
                <a:cubicBezTo>
                  <a:pt x="1497" y="418"/>
                  <a:pt x="1494" y="416"/>
                  <a:pt x="1494" y="416"/>
                </a:cubicBezTo>
                <a:close/>
                <a:moveTo>
                  <a:pt x="891" y="134"/>
                </a:moveTo>
                <a:cubicBezTo>
                  <a:pt x="900" y="133"/>
                  <a:pt x="900" y="133"/>
                  <a:pt x="900" y="133"/>
                </a:cubicBezTo>
                <a:cubicBezTo>
                  <a:pt x="900" y="131"/>
                  <a:pt x="900" y="131"/>
                  <a:pt x="900" y="131"/>
                </a:cubicBezTo>
                <a:cubicBezTo>
                  <a:pt x="894" y="131"/>
                  <a:pt x="894" y="131"/>
                  <a:pt x="894" y="131"/>
                </a:cubicBezTo>
                <a:cubicBezTo>
                  <a:pt x="891" y="134"/>
                  <a:pt x="891" y="134"/>
                  <a:pt x="891" y="134"/>
                </a:cubicBezTo>
                <a:cubicBezTo>
                  <a:pt x="891" y="134"/>
                  <a:pt x="891" y="134"/>
                  <a:pt x="891" y="134"/>
                </a:cubicBezTo>
                <a:close/>
                <a:moveTo>
                  <a:pt x="891" y="125"/>
                </a:moveTo>
                <a:cubicBezTo>
                  <a:pt x="886" y="123"/>
                  <a:pt x="891" y="127"/>
                  <a:pt x="891" y="127"/>
                </a:cubicBezTo>
                <a:cubicBezTo>
                  <a:pt x="895" y="127"/>
                  <a:pt x="897" y="126"/>
                  <a:pt x="891" y="125"/>
                </a:cubicBezTo>
                <a:close/>
                <a:moveTo>
                  <a:pt x="796" y="84"/>
                </a:moveTo>
                <a:cubicBezTo>
                  <a:pt x="801" y="83"/>
                  <a:pt x="805" y="87"/>
                  <a:pt x="805" y="87"/>
                </a:cubicBezTo>
                <a:cubicBezTo>
                  <a:pt x="813" y="86"/>
                  <a:pt x="813" y="86"/>
                  <a:pt x="813" y="86"/>
                </a:cubicBezTo>
                <a:cubicBezTo>
                  <a:pt x="812" y="83"/>
                  <a:pt x="812" y="83"/>
                  <a:pt x="812" y="83"/>
                </a:cubicBezTo>
                <a:cubicBezTo>
                  <a:pt x="812" y="83"/>
                  <a:pt x="822" y="83"/>
                  <a:pt x="824" y="80"/>
                </a:cubicBezTo>
                <a:cubicBezTo>
                  <a:pt x="826" y="78"/>
                  <a:pt x="830" y="75"/>
                  <a:pt x="827" y="75"/>
                </a:cubicBezTo>
                <a:cubicBezTo>
                  <a:pt x="824" y="75"/>
                  <a:pt x="808" y="73"/>
                  <a:pt x="799" y="74"/>
                </a:cubicBezTo>
                <a:cubicBezTo>
                  <a:pt x="791" y="74"/>
                  <a:pt x="794" y="74"/>
                  <a:pt x="793" y="75"/>
                </a:cubicBezTo>
                <a:cubicBezTo>
                  <a:pt x="793" y="77"/>
                  <a:pt x="790" y="78"/>
                  <a:pt x="783" y="80"/>
                </a:cubicBezTo>
                <a:cubicBezTo>
                  <a:pt x="776" y="81"/>
                  <a:pt x="783" y="81"/>
                  <a:pt x="782" y="86"/>
                </a:cubicBezTo>
                <a:cubicBezTo>
                  <a:pt x="780" y="89"/>
                  <a:pt x="780" y="89"/>
                  <a:pt x="780" y="89"/>
                </a:cubicBezTo>
                <a:cubicBezTo>
                  <a:pt x="784" y="92"/>
                  <a:pt x="784" y="92"/>
                  <a:pt x="784" y="92"/>
                </a:cubicBezTo>
                <a:cubicBezTo>
                  <a:pt x="795" y="87"/>
                  <a:pt x="795" y="87"/>
                  <a:pt x="795" y="87"/>
                </a:cubicBezTo>
                <a:cubicBezTo>
                  <a:pt x="795" y="87"/>
                  <a:pt x="791" y="86"/>
                  <a:pt x="796" y="84"/>
                </a:cubicBezTo>
                <a:close/>
                <a:moveTo>
                  <a:pt x="869" y="120"/>
                </a:moveTo>
                <a:cubicBezTo>
                  <a:pt x="866" y="121"/>
                  <a:pt x="861" y="123"/>
                  <a:pt x="866" y="122"/>
                </a:cubicBezTo>
                <a:cubicBezTo>
                  <a:pt x="871" y="121"/>
                  <a:pt x="875" y="120"/>
                  <a:pt x="875" y="120"/>
                </a:cubicBezTo>
                <a:cubicBezTo>
                  <a:pt x="880" y="116"/>
                  <a:pt x="873" y="119"/>
                  <a:pt x="869" y="120"/>
                </a:cubicBezTo>
                <a:close/>
                <a:moveTo>
                  <a:pt x="813" y="71"/>
                </a:moveTo>
                <a:cubicBezTo>
                  <a:pt x="816" y="69"/>
                  <a:pt x="821" y="65"/>
                  <a:pt x="820" y="63"/>
                </a:cubicBezTo>
                <a:cubicBezTo>
                  <a:pt x="819" y="62"/>
                  <a:pt x="812" y="62"/>
                  <a:pt x="810" y="62"/>
                </a:cubicBezTo>
                <a:cubicBezTo>
                  <a:pt x="805" y="63"/>
                  <a:pt x="796" y="66"/>
                  <a:pt x="798" y="67"/>
                </a:cubicBezTo>
                <a:cubicBezTo>
                  <a:pt x="801" y="69"/>
                  <a:pt x="813" y="71"/>
                  <a:pt x="813" y="71"/>
                </a:cubicBezTo>
                <a:close/>
                <a:moveTo>
                  <a:pt x="885" y="118"/>
                </a:moveTo>
                <a:cubicBezTo>
                  <a:pt x="882" y="116"/>
                  <a:pt x="880" y="120"/>
                  <a:pt x="882" y="121"/>
                </a:cubicBezTo>
                <a:cubicBezTo>
                  <a:pt x="882" y="121"/>
                  <a:pt x="888" y="119"/>
                  <a:pt x="885" y="118"/>
                </a:cubicBezTo>
                <a:close/>
                <a:moveTo>
                  <a:pt x="845" y="177"/>
                </a:moveTo>
                <a:cubicBezTo>
                  <a:pt x="847" y="175"/>
                  <a:pt x="841" y="174"/>
                  <a:pt x="841" y="174"/>
                </a:cubicBezTo>
                <a:cubicBezTo>
                  <a:pt x="841" y="174"/>
                  <a:pt x="841" y="180"/>
                  <a:pt x="845" y="177"/>
                </a:cubicBezTo>
                <a:close/>
                <a:moveTo>
                  <a:pt x="872" y="138"/>
                </a:moveTo>
                <a:cubicBezTo>
                  <a:pt x="880" y="139"/>
                  <a:pt x="882" y="137"/>
                  <a:pt x="885" y="135"/>
                </a:cubicBezTo>
                <a:cubicBezTo>
                  <a:pt x="888" y="133"/>
                  <a:pt x="887" y="130"/>
                  <a:pt x="884" y="129"/>
                </a:cubicBezTo>
                <a:cubicBezTo>
                  <a:pt x="881" y="129"/>
                  <a:pt x="875" y="130"/>
                  <a:pt x="875" y="130"/>
                </a:cubicBezTo>
                <a:cubicBezTo>
                  <a:pt x="867" y="135"/>
                  <a:pt x="865" y="136"/>
                  <a:pt x="872" y="138"/>
                </a:cubicBezTo>
                <a:close/>
                <a:moveTo>
                  <a:pt x="46" y="274"/>
                </a:moveTo>
                <a:cubicBezTo>
                  <a:pt x="46" y="271"/>
                  <a:pt x="46" y="271"/>
                  <a:pt x="46" y="271"/>
                </a:cubicBezTo>
                <a:cubicBezTo>
                  <a:pt x="39" y="274"/>
                  <a:pt x="39" y="274"/>
                  <a:pt x="39" y="274"/>
                </a:cubicBezTo>
                <a:cubicBezTo>
                  <a:pt x="46" y="274"/>
                  <a:pt x="46" y="274"/>
                  <a:pt x="46" y="274"/>
                </a:cubicBezTo>
                <a:cubicBezTo>
                  <a:pt x="46" y="274"/>
                  <a:pt x="46" y="274"/>
                  <a:pt x="46" y="274"/>
                </a:cubicBezTo>
                <a:close/>
                <a:moveTo>
                  <a:pt x="0" y="286"/>
                </a:moveTo>
                <a:cubicBezTo>
                  <a:pt x="9" y="284"/>
                  <a:pt x="9" y="284"/>
                  <a:pt x="9" y="284"/>
                </a:cubicBezTo>
                <a:cubicBezTo>
                  <a:pt x="10" y="282"/>
                  <a:pt x="10" y="282"/>
                  <a:pt x="10" y="282"/>
                </a:cubicBezTo>
                <a:cubicBezTo>
                  <a:pt x="19" y="281"/>
                  <a:pt x="19" y="281"/>
                  <a:pt x="19" y="281"/>
                </a:cubicBezTo>
                <a:cubicBezTo>
                  <a:pt x="16" y="278"/>
                  <a:pt x="16" y="278"/>
                  <a:pt x="16" y="278"/>
                </a:cubicBezTo>
                <a:cubicBezTo>
                  <a:pt x="0" y="286"/>
                  <a:pt x="0" y="286"/>
                  <a:pt x="0" y="286"/>
                </a:cubicBezTo>
                <a:cubicBezTo>
                  <a:pt x="0" y="286"/>
                  <a:pt x="0" y="286"/>
                  <a:pt x="0" y="286"/>
                </a:cubicBezTo>
                <a:close/>
                <a:moveTo>
                  <a:pt x="110" y="214"/>
                </a:moveTo>
                <a:cubicBezTo>
                  <a:pt x="114" y="213"/>
                  <a:pt x="124" y="209"/>
                  <a:pt x="121" y="208"/>
                </a:cubicBezTo>
                <a:cubicBezTo>
                  <a:pt x="117" y="207"/>
                  <a:pt x="113" y="206"/>
                  <a:pt x="112" y="208"/>
                </a:cubicBezTo>
                <a:cubicBezTo>
                  <a:pt x="110" y="209"/>
                  <a:pt x="108" y="206"/>
                  <a:pt x="107" y="208"/>
                </a:cubicBezTo>
                <a:cubicBezTo>
                  <a:pt x="106" y="211"/>
                  <a:pt x="107" y="214"/>
                  <a:pt x="110" y="214"/>
                </a:cubicBezTo>
                <a:close/>
                <a:moveTo>
                  <a:pt x="22" y="280"/>
                </a:moveTo>
                <a:cubicBezTo>
                  <a:pt x="28" y="280"/>
                  <a:pt x="28" y="280"/>
                  <a:pt x="28" y="280"/>
                </a:cubicBezTo>
                <a:cubicBezTo>
                  <a:pt x="34" y="276"/>
                  <a:pt x="34" y="276"/>
                  <a:pt x="34" y="276"/>
                </a:cubicBezTo>
                <a:cubicBezTo>
                  <a:pt x="32" y="274"/>
                  <a:pt x="32" y="274"/>
                  <a:pt x="32" y="274"/>
                </a:cubicBezTo>
                <a:cubicBezTo>
                  <a:pt x="22" y="280"/>
                  <a:pt x="22" y="280"/>
                  <a:pt x="22" y="280"/>
                </a:cubicBezTo>
                <a:cubicBezTo>
                  <a:pt x="22" y="280"/>
                  <a:pt x="22" y="280"/>
                  <a:pt x="22" y="280"/>
                </a:cubicBezTo>
                <a:close/>
                <a:moveTo>
                  <a:pt x="69" y="263"/>
                </a:moveTo>
                <a:cubicBezTo>
                  <a:pt x="67" y="263"/>
                  <a:pt x="61" y="265"/>
                  <a:pt x="61" y="265"/>
                </a:cubicBezTo>
                <a:cubicBezTo>
                  <a:pt x="61" y="265"/>
                  <a:pt x="53" y="268"/>
                  <a:pt x="53" y="270"/>
                </a:cubicBezTo>
                <a:cubicBezTo>
                  <a:pt x="54" y="271"/>
                  <a:pt x="56" y="270"/>
                  <a:pt x="60" y="269"/>
                </a:cubicBezTo>
                <a:cubicBezTo>
                  <a:pt x="64" y="267"/>
                  <a:pt x="69" y="270"/>
                  <a:pt x="70" y="268"/>
                </a:cubicBezTo>
                <a:cubicBezTo>
                  <a:pt x="72" y="267"/>
                  <a:pt x="72" y="263"/>
                  <a:pt x="69" y="263"/>
                </a:cubicBezTo>
                <a:close/>
                <a:moveTo>
                  <a:pt x="190" y="233"/>
                </a:moveTo>
                <a:cubicBezTo>
                  <a:pt x="189" y="233"/>
                  <a:pt x="187" y="234"/>
                  <a:pt x="187" y="234"/>
                </a:cubicBezTo>
                <a:cubicBezTo>
                  <a:pt x="187" y="234"/>
                  <a:pt x="185" y="233"/>
                  <a:pt x="184" y="233"/>
                </a:cubicBezTo>
                <a:cubicBezTo>
                  <a:pt x="183" y="233"/>
                  <a:pt x="183" y="237"/>
                  <a:pt x="183" y="237"/>
                </a:cubicBezTo>
                <a:cubicBezTo>
                  <a:pt x="180" y="239"/>
                  <a:pt x="180" y="239"/>
                  <a:pt x="180" y="239"/>
                </a:cubicBezTo>
                <a:cubicBezTo>
                  <a:pt x="180" y="235"/>
                  <a:pt x="180" y="235"/>
                  <a:pt x="180" y="235"/>
                </a:cubicBezTo>
                <a:cubicBezTo>
                  <a:pt x="180" y="235"/>
                  <a:pt x="177" y="234"/>
                  <a:pt x="174" y="237"/>
                </a:cubicBezTo>
                <a:cubicBezTo>
                  <a:pt x="174" y="237"/>
                  <a:pt x="170" y="239"/>
                  <a:pt x="170" y="241"/>
                </a:cubicBezTo>
                <a:cubicBezTo>
                  <a:pt x="169" y="243"/>
                  <a:pt x="174" y="243"/>
                  <a:pt x="174" y="243"/>
                </a:cubicBezTo>
                <a:cubicBezTo>
                  <a:pt x="174" y="243"/>
                  <a:pt x="180" y="243"/>
                  <a:pt x="182" y="242"/>
                </a:cubicBezTo>
                <a:cubicBezTo>
                  <a:pt x="185" y="241"/>
                  <a:pt x="184" y="239"/>
                  <a:pt x="184" y="239"/>
                </a:cubicBezTo>
                <a:cubicBezTo>
                  <a:pt x="188" y="239"/>
                  <a:pt x="188" y="239"/>
                  <a:pt x="188" y="239"/>
                </a:cubicBezTo>
                <a:cubicBezTo>
                  <a:pt x="188" y="237"/>
                  <a:pt x="188" y="237"/>
                  <a:pt x="188" y="237"/>
                </a:cubicBezTo>
                <a:cubicBezTo>
                  <a:pt x="194" y="237"/>
                  <a:pt x="194" y="237"/>
                  <a:pt x="194" y="237"/>
                </a:cubicBezTo>
                <a:cubicBezTo>
                  <a:pt x="195" y="234"/>
                  <a:pt x="195" y="234"/>
                  <a:pt x="195" y="234"/>
                </a:cubicBezTo>
                <a:cubicBezTo>
                  <a:pt x="192" y="234"/>
                  <a:pt x="192" y="234"/>
                  <a:pt x="192" y="234"/>
                </a:cubicBezTo>
                <a:cubicBezTo>
                  <a:pt x="192" y="234"/>
                  <a:pt x="191" y="233"/>
                  <a:pt x="190" y="233"/>
                </a:cubicBezTo>
                <a:close/>
                <a:moveTo>
                  <a:pt x="631" y="55"/>
                </a:moveTo>
                <a:cubicBezTo>
                  <a:pt x="631" y="55"/>
                  <a:pt x="639" y="53"/>
                  <a:pt x="641" y="55"/>
                </a:cubicBezTo>
                <a:cubicBezTo>
                  <a:pt x="643" y="56"/>
                  <a:pt x="642" y="58"/>
                  <a:pt x="645" y="58"/>
                </a:cubicBezTo>
                <a:cubicBezTo>
                  <a:pt x="647" y="58"/>
                  <a:pt x="652" y="57"/>
                  <a:pt x="652" y="57"/>
                </a:cubicBezTo>
                <a:cubicBezTo>
                  <a:pt x="652" y="57"/>
                  <a:pt x="655" y="59"/>
                  <a:pt x="658" y="57"/>
                </a:cubicBezTo>
                <a:cubicBezTo>
                  <a:pt x="662" y="56"/>
                  <a:pt x="661" y="53"/>
                  <a:pt x="661" y="53"/>
                </a:cubicBezTo>
                <a:cubicBezTo>
                  <a:pt x="666" y="53"/>
                  <a:pt x="666" y="53"/>
                  <a:pt x="666" y="53"/>
                </a:cubicBezTo>
                <a:cubicBezTo>
                  <a:pt x="675" y="50"/>
                  <a:pt x="675" y="50"/>
                  <a:pt x="675" y="50"/>
                </a:cubicBezTo>
                <a:cubicBezTo>
                  <a:pt x="670" y="54"/>
                  <a:pt x="670" y="54"/>
                  <a:pt x="670" y="54"/>
                </a:cubicBezTo>
                <a:cubicBezTo>
                  <a:pt x="677" y="56"/>
                  <a:pt x="677" y="56"/>
                  <a:pt x="677" y="56"/>
                </a:cubicBezTo>
                <a:cubicBezTo>
                  <a:pt x="685" y="53"/>
                  <a:pt x="685" y="53"/>
                  <a:pt x="685" y="53"/>
                </a:cubicBezTo>
                <a:cubicBezTo>
                  <a:pt x="698" y="47"/>
                  <a:pt x="698" y="47"/>
                  <a:pt x="698" y="47"/>
                </a:cubicBezTo>
                <a:cubicBezTo>
                  <a:pt x="698" y="47"/>
                  <a:pt x="688" y="43"/>
                  <a:pt x="686" y="43"/>
                </a:cubicBezTo>
                <a:cubicBezTo>
                  <a:pt x="684" y="43"/>
                  <a:pt x="673" y="43"/>
                  <a:pt x="673" y="43"/>
                </a:cubicBezTo>
                <a:cubicBezTo>
                  <a:pt x="662" y="44"/>
                  <a:pt x="662" y="44"/>
                  <a:pt x="662" y="44"/>
                </a:cubicBezTo>
                <a:cubicBezTo>
                  <a:pt x="662" y="47"/>
                  <a:pt x="662" y="47"/>
                  <a:pt x="662" y="47"/>
                </a:cubicBezTo>
                <a:cubicBezTo>
                  <a:pt x="645" y="48"/>
                  <a:pt x="645" y="48"/>
                  <a:pt x="645" y="48"/>
                </a:cubicBezTo>
                <a:cubicBezTo>
                  <a:pt x="645" y="48"/>
                  <a:pt x="640" y="47"/>
                  <a:pt x="635" y="47"/>
                </a:cubicBezTo>
                <a:cubicBezTo>
                  <a:pt x="631" y="48"/>
                  <a:pt x="631" y="50"/>
                  <a:pt x="631" y="50"/>
                </a:cubicBezTo>
                <a:cubicBezTo>
                  <a:pt x="631" y="51"/>
                  <a:pt x="631" y="55"/>
                  <a:pt x="631" y="55"/>
                </a:cubicBezTo>
                <a:close/>
                <a:moveTo>
                  <a:pt x="726" y="48"/>
                </a:moveTo>
                <a:cubicBezTo>
                  <a:pt x="739" y="48"/>
                  <a:pt x="738" y="44"/>
                  <a:pt x="738" y="44"/>
                </a:cubicBezTo>
                <a:cubicBezTo>
                  <a:pt x="737" y="42"/>
                  <a:pt x="737" y="42"/>
                  <a:pt x="737" y="42"/>
                </a:cubicBezTo>
                <a:cubicBezTo>
                  <a:pt x="747" y="41"/>
                  <a:pt x="747" y="41"/>
                  <a:pt x="747" y="41"/>
                </a:cubicBezTo>
                <a:cubicBezTo>
                  <a:pt x="745" y="40"/>
                  <a:pt x="745" y="40"/>
                  <a:pt x="745" y="40"/>
                </a:cubicBezTo>
                <a:cubicBezTo>
                  <a:pt x="735" y="40"/>
                  <a:pt x="735" y="40"/>
                  <a:pt x="735" y="40"/>
                </a:cubicBezTo>
                <a:cubicBezTo>
                  <a:pt x="734" y="42"/>
                  <a:pt x="734" y="42"/>
                  <a:pt x="734" y="42"/>
                </a:cubicBezTo>
                <a:cubicBezTo>
                  <a:pt x="734" y="42"/>
                  <a:pt x="721" y="39"/>
                  <a:pt x="720" y="42"/>
                </a:cubicBezTo>
                <a:cubicBezTo>
                  <a:pt x="719" y="46"/>
                  <a:pt x="726" y="48"/>
                  <a:pt x="726" y="48"/>
                </a:cubicBezTo>
                <a:close/>
                <a:moveTo>
                  <a:pt x="684" y="57"/>
                </a:moveTo>
                <a:cubicBezTo>
                  <a:pt x="676" y="60"/>
                  <a:pt x="676" y="60"/>
                  <a:pt x="676" y="60"/>
                </a:cubicBezTo>
                <a:cubicBezTo>
                  <a:pt x="676" y="60"/>
                  <a:pt x="683" y="62"/>
                  <a:pt x="680" y="62"/>
                </a:cubicBezTo>
                <a:cubicBezTo>
                  <a:pt x="677" y="63"/>
                  <a:pt x="664" y="64"/>
                  <a:pt x="664" y="64"/>
                </a:cubicBezTo>
                <a:cubicBezTo>
                  <a:pt x="662" y="67"/>
                  <a:pt x="662" y="67"/>
                  <a:pt x="662" y="67"/>
                </a:cubicBezTo>
                <a:cubicBezTo>
                  <a:pt x="669" y="66"/>
                  <a:pt x="669" y="66"/>
                  <a:pt x="669" y="66"/>
                </a:cubicBezTo>
                <a:cubicBezTo>
                  <a:pt x="669" y="66"/>
                  <a:pt x="672" y="67"/>
                  <a:pt x="676" y="68"/>
                </a:cubicBezTo>
                <a:cubicBezTo>
                  <a:pt x="680" y="68"/>
                  <a:pt x="692" y="65"/>
                  <a:pt x="692" y="65"/>
                </a:cubicBezTo>
                <a:cubicBezTo>
                  <a:pt x="692" y="66"/>
                  <a:pt x="692" y="66"/>
                  <a:pt x="692" y="66"/>
                </a:cubicBezTo>
                <a:cubicBezTo>
                  <a:pt x="692" y="66"/>
                  <a:pt x="700" y="65"/>
                  <a:pt x="706" y="65"/>
                </a:cubicBezTo>
                <a:cubicBezTo>
                  <a:pt x="712" y="65"/>
                  <a:pt x="707" y="66"/>
                  <a:pt x="704" y="66"/>
                </a:cubicBezTo>
                <a:cubicBezTo>
                  <a:pt x="702" y="67"/>
                  <a:pt x="695" y="67"/>
                  <a:pt x="690" y="68"/>
                </a:cubicBezTo>
                <a:cubicBezTo>
                  <a:pt x="685" y="69"/>
                  <a:pt x="678" y="71"/>
                  <a:pt x="678" y="71"/>
                </a:cubicBezTo>
                <a:cubicBezTo>
                  <a:pt x="678" y="71"/>
                  <a:pt x="684" y="72"/>
                  <a:pt x="695" y="72"/>
                </a:cubicBezTo>
                <a:cubicBezTo>
                  <a:pt x="705" y="73"/>
                  <a:pt x="712" y="68"/>
                  <a:pt x="712" y="68"/>
                </a:cubicBezTo>
                <a:cubicBezTo>
                  <a:pt x="722" y="66"/>
                  <a:pt x="722" y="66"/>
                  <a:pt x="722" y="66"/>
                </a:cubicBezTo>
                <a:cubicBezTo>
                  <a:pt x="722" y="66"/>
                  <a:pt x="726" y="67"/>
                  <a:pt x="736" y="66"/>
                </a:cubicBezTo>
                <a:cubicBezTo>
                  <a:pt x="745" y="64"/>
                  <a:pt x="746" y="62"/>
                  <a:pt x="750" y="61"/>
                </a:cubicBezTo>
                <a:cubicBezTo>
                  <a:pt x="754" y="60"/>
                  <a:pt x="751" y="56"/>
                  <a:pt x="746" y="56"/>
                </a:cubicBezTo>
                <a:cubicBezTo>
                  <a:pt x="742" y="56"/>
                  <a:pt x="744" y="59"/>
                  <a:pt x="744" y="59"/>
                </a:cubicBezTo>
                <a:cubicBezTo>
                  <a:pt x="738" y="59"/>
                  <a:pt x="738" y="59"/>
                  <a:pt x="738" y="59"/>
                </a:cubicBezTo>
                <a:cubicBezTo>
                  <a:pt x="738" y="59"/>
                  <a:pt x="739" y="57"/>
                  <a:pt x="740" y="56"/>
                </a:cubicBezTo>
                <a:cubicBezTo>
                  <a:pt x="741" y="54"/>
                  <a:pt x="744" y="51"/>
                  <a:pt x="741" y="51"/>
                </a:cubicBezTo>
                <a:cubicBezTo>
                  <a:pt x="739" y="50"/>
                  <a:pt x="734" y="53"/>
                  <a:pt x="727" y="55"/>
                </a:cubicBezTo>
                <a:cubicBezTo>
                  <a:pt x="719" y="57"/>
                  <a:pt x="731" y="56"/>
                  <a:pt x="731" y="56"/>
                </a:cubicBezTo>
                <a:cubicBezTo>
                  <a:pt x="730" y="60"/>
                  <a:pt x="730" y="60"/>
                  <a:pt x="730" y="60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2" y="58"/>
                  <a:pt x="713" y="56"/>
                </a:cubicBezTo>
                <a:cubicBezTo>
                  <a:pt x="714" y="54"/>
                  <a:pt x="702" y="53"/>
                  <a:pt x="702" y="53"/>
                </a:cubicBezTo>
                <a:cubicBezTo>
                  <a:pt x="684" y="57"/>
                  <a:pt x="684" y="57"/>
                  <a:pt x="684" y="57"/>
                </a:cubicBezTo>
                <a:cubicBezTo>
                  <a:pt x="684" y="57"/>
                  <a:pt x="684" y="57"/>
                  <a:pt x="684" y="57"/>
                </a:cubicBezTo>
                <a:close/>
                <a:moveTo>
                  <a:pt x="574" y="98"/>
                </a:moveTo>
                <a:cubicBezTo>
                  <a:pt x="575" y="100"/>
                  <a:pt x="569" y="104"/>
                  <a:pt x="575" y="103"/>
                </a:cubicBezTo>
                <a:cubicBezTo>
                  <a:pt x="581" y="102"/>
                  <a:pt x="588" y="99"/>
                  <a:pt x="588" y="99"/>
                </a:cubicBezTo>
                <a:cubicBezTo>
                  <a:pt x="593" y="101"/>
                  <a:pt x="593" y="101"/>
                  <a:pt x="593" y="101"/>
                </a:cubicBezTo>
                <a:cubicBezTo>
                  <a:pt x="604" y="93"/>
                  <a:pt x="604" y="93"/>
                  <a:pt x="604" y="93"/>
                </a:cubicBezTo>
                <a:cubicBezTo>
                  <a:pt x="622" y="87"/>
                  <a:pt x="622" y="87"/>
                  <a:pt x="622" y="87"/>
                </a:cubicBezTo>
                <a:cubicBezTo>
                  <a:pt x="640" y="82"/>
                  <a:pt x="640" y="82"/>
                  <a:pt x="640" y="82"/>
                </a:cubicBezTo>
                <a:cubicBezTo>
                  <a:pt x="654" y="79"/>
                  <a:pt x="654" y="79"/>
                  <a:pt x="654" y="79"/>
                </a:cubicBezTo>
                <a:cubicBezTo>
                  <a:pt x="654" y="79"/>
                  <a:pt x="645" y="73"/>
                  <a:pt x="645" y="72"/>
                </a:cubicBezTo>
                <a:cubicBezTo>
                  <a:pt x="644" y="71"/>
                  <a:pt x="634" y="72"/>
                  <a:pt x="634" y="72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0" y="70"/>
                  <a:pt x="620" y="70"/>
                  <a:pt x="620" y="70"/>
                </a:cubicBezTo>
                <a:cubicBezTo>
                  <a:pt x="609" y="71"/>
                  <a:pt x="609" y="71"/>
                  <a:pt x="609" y="71"/>
                </a:cubicBezTo>
                <a:cubicBezTo>
                  <a:pt x="601" y="74"/>
                  <a:pt x="601" y="74"/>
                  <a:pt x="601" y="74"/>
                </a:cubicBezTo>
                <a:cubicBezTo>
                  <a:pt x="599" y="76"/>
                  <a:pt x="599" y="76"/>
                  <a:pt x="599" y="76"/>
                </a:cubicBezTo>
                <a:cubicBezTo>
                  <a:pt x="597" y="80"/>
                  <a:pt x="597" y="80"/>
                  <a:pt x="597" y="80"/>
                </a:cubicBezTo>
                <a:cubicBezTo>
                  <a:pt x="590" y="82"/>
                  <a:pt x="590" y="82"/>
                  <a:pt x="590" y="82"/>
                </a:cubicBezTo>
                <a:cubicBezTo>
                  <a:pt x="581" y="85"/>
                  <a:pt x="581" y="85"/>
                  <a:pt x="581" y="85"/>
                </a:cubicBezTo>
                <a:cubicBezTo>
                  <a:pt x="584" y="87"/>
                  <a:pt x="584" y="87"/>
                  <a:pt x="584" y="87"/>
                </a:cubicBezTo>
                <a:cubicBezTo>
                  <a:pt x="567" y="94"/>
                  <a:pt x="567" y="94"/>
                  <a:pt x="567" y="94"/>
                </a:cubicBezTo>
                <a:cubicBezTo>
                  <a:pt x="567" y="94"/>
                  <a:pt x="573" y="95"/>
                  <a:pt x="574" y="98"/>
                </a:cubicBezTo>
                <a:close/>
                <a:moveTo>
                  <a:pt x="705" y="51"/>
                </a:moveTo>
                <a:cubicBezTo>
                  <a:pt x="709" y="48"/>
                  <a:pt x="705" y="46"/>
                  <a:pt x="701" y="48"/>
                </a:cubicBezTo>
                <a:cubicBezTo>
                  <a:pt x="697" y="50"/>
                  <a:pt x="705" y="51"/>
                  <a:pt x="705" y="51"/>
                </a:cubicBezTo>
                <a:close/>
                <a:moveTo>
                  <a:pt x="744" y="38"/>
                </a:moveTo>
                <a:cubicBezTo>
                  <a:pt x="746" y="38"/>
                  <a:pt x="752" y="40"/>
                  <a:pt x="753" y="38"/>
                </a:cubicBezTo>
                <a:cubicBezTo>
                  <a:pt x="753" y="36"/>
                  <a:pt x="751" y="35"/>
                  <a:pt x="748" y="35"/>
                </a:cubicBezTo>
                <a:cubicBezTo>
                  <a:pt x="744" y="35"/>
                  <a:pt x="730" y="37"/>
                  <a:pt x="730" y="37"/>
                </a:cubicBezTo>
                <a:cubicBezTo>
                  <a:pt x="730" y="37"/>
                  <a:pt x="742" y="39"/>
                  <a:pt x="744" y="38"/>
                </a:cubicBezTo>
                <a:close/>
                <a:moveTo>
                  <a:pt x="893" y="87"/>
                </a:moveTo>
                <a:cubicBezTo>
                  <a:pt x="896" y="88"/>
                  <a:pt x="901" y="85"/>
                  <a:pt x="901" y="85"/>
                </a:cubicBezTo>
                <a:cubicBezTo>
                  <a:pt x="909" y="85"/>
                  <a:pt x="909" y="85"/>
                  <a:pt x="909" y="85"/>
                </a:cubicBezTo>
                <a:cubicBezTo>
                  <a:pt x="909" y="85"/>
                  <a:pt x="915" y="87"/>
                  <a:pt x="917" y="86"/>
                </a:cubicBezTo>
                <a:cubicBezTo>
                  <a:pt x="918" y="85"/>
                  <a:pt x="917" y="80"/>
                  <a:pt x="913" y="79"/>
                </a:cubicBezTo>
                <a:cubicBezTo>
                  <a:pt x="909" y="79"/>
                  <a:pt x="906" y="80"/>
                  <a:pt x="906" y="80"/>
                </a:cubicBezTo>
                <a:cubicBezTo>
                  <a:pt x="901" y="80"/>
                  <a:pt x="901" y="80"/>
                  <a:pt x="901" y="80"/>
                </a:cubicBezTo>
                <a:cubicBezTo>
                  <a:pt x="901" y="80"/>
                  <a:pt x="894" y="77"/>
                  <a:pt x="892" y="79"/>
                </a:cubicBezTo>
                <a:cubicBezTo>
                  <a:pt x="890" y="81"/>
                  <a:pt x="889" y="82"/>
                  <a:pt x="889" y="82"/>
                </a:cubicBezTo>
                <a:cubicBezTo>
                  <a:pt x="892" y="83"/>
                  <a:pt x="892" y="83"/>
                  <a:pt x="892" y="83"/>
                </a:cubicBezTo>
                <a:cubicBezTo>
                  <a:pt x="892" y="83"/>
                  <a:pt x="890" y="86"/>
                  <a:pt x="893" y="87"/>
                </a:cubicBezTo>
                <a:close/>
                <a:moveTo>
                  <a:pt x="839" y="24"/>
                </a:moveTo>
                <a:cubicBezTo>
                  <a:pt x="831" y="25"/>
                  <a:pt x="831" y="25"/>
                  <a:pt x="831" y="25"/>
                </a:cubicBezTo>
                <a:cubicBezTo>
                  <a:pt x="834" y="29"/>
                  <a:pt x="834" y="29"/>
                  <a:pt x="834" y="29"/>
                </a:cubicBezTo>
                <a:cubicBezTo>
                  <a:pt x="839" y="24"/>
                  <a:pt x="839" y="24"/>
                  <a:pt x="839" y="24"/>
                </a:cubicBezTo>
                <a:cubicBezTo>
                  <a:pt x="839" y="24"/>
                  <a:pt x="839" y="24"/>
                  <a:pt x="839" y="24"/>
                </a:cubicBezTo>
                <a:close/>
                <a:moveTo>
                  <a:pt x="714" y="107"/>
                </a:moveTo>
                <a:cubicBezTo>
                  <a:pt x="713" y="106"/>
                  <a:pt x="700" y="106"/>
                  <a:pt x="700" y="106"/>
                </a:cubicBezTo>
                <a:cubicBezTo>
                  <a:pt x="711" y="100"/>
                  <a:pt x="711" y="100"/>
                  <a:pt x="711" y="100"/>
                </a:cubicBezTo>
                <a:cubicBezTo>
                  <a:pt x="711" y="100"/>
                  <a:pt x="717" y="85"/>
                  <a:pt x="711" y="83"/>
                </a:cubicBezTo>
                <a:cubicBezTo>
                  <a:pt x="706" y="81"/>
                  <a:pt x="698" y="85"/>
                  <a:pt x="698" y="85"/>
                </a:cubicBezTo>
                <a:cubicBezTo>
                  <a:pt x="698" y="85"/>
                  <a:pt x="692" y="96"/>
                  <a:pt x="687" y="97"/>
                </a:cubicBezTo>
                <a:cubicBezTo>
                  <a:pt x="682" y="98"/>
                  <a:pt x="690" y="89"/>
                  <a:pt x="690" y="87"/>
                </a:cubicBezTo>
                <a:cubicBezTo>
                  <a:pt x="690" y="85"/>
                  <a:pt x="676" y="85"/>
                  <a:pt x="676" y="85"/>
                </a:cubicBezTo>
                <a:cubicBezTo>
                  <a:pt x="675" y="88"/>
                  <a:pt x="675" y="88"/>
                  <a:pt x="675" y="88"/>
                </a:cubicBezTo>
                <a:cubicBezTo>
                  <a:pt x="675" y="88"/>
                  <a:pt x="667" y="91"/>
                  <a:pt x="660" y="91"/>
                </a:cubicBezTo>
                <a:cubicBezTo>
                  <a:pt x="652" y="92"/>
                  <a:pt x="663" y="89"/>
                  <a:pt x="671" y="86"/>
                </a:cubicBezTo>
                <a:cubicBezTo>
                  <a:pt x="678" y="84"/>
                  <a:pt x="667" y="84"/>
                  <a:pt x="667" y="84"/>
                </a:cubicBezTo>
                <a:cubicBezTo>
                  <a:pt x="658" y="86"/>
                  <a:pt x="658" y="86"/>
                  <a:pt x="658" y="86"/>
                </a:cubicBezTo>
                <a:cubicBezTo>
                  <a:pt x="652" y="87"/>
                  <a:pt x="652" y="87"/>
                  <a:pt x="652" y="87"/>
                </a:cubicBezTo>
                <a:cubicBezTo>
                  <a:pt x="652" y="87"/>
                  <a:pt x="655" y="85"/>
                  <a:pt x="659" y="82"/>
                </a:cubicBezTo>
                <a:cubicBezTo>
                  <a:pt x="662" y="80"/>
                  <a:pt x="658" y="80"/>
                  <a:pt x="658" y="80"/>
                </a:cubicBezTo>
                <a:cubicBezTo>
                  <a:pt x="637" y="87"/>
                  <a:pt x="637" y="87"/>
                  <a:pt x="637" y="87"/>
                </a:cubicBezTo>
                <a:cubicBezTo>
                  <a:pt x="634" y="87"/>
                  <a:pt x="634" y="87"/>
                  <a:pt x="634" y="87"/>
                </a:cubicBezTo>
                <a:cubicBezTo>
                  <a:pt x="623" y="91"/>
                  <a:pt x="623" y="91"/>
                  <a:pt x="623" y="91"/>
                </a:cubicBezTo>
                <a:cubicBezTo>
                  <a:pt x="623" y="92"/>
                  <a:pt x="623" y="92"/>
                  <a:pt x="623" y="92"/>
                </a:cubicBezTo>
                <a:cubicBezTo>
                  <a:pt x="615" y="95"/>
                  <a:pt x="615" y="95"/>
                  <a:pt x="615" y="95"/>
                </a:cubicBezTo>
                <a:cubicBezTo>
                  <a:pt x="613" y="98"/>
                  <a:pt x="613" y="98"/>
                  <a:pt x="613" y="98"/>
                </a:cubicBezTo>
                <a:cubicBezTo>
                  <a:pt x="617" y="99"/>
                  <a:pt x="617" y="99"/>
                  <a:pt x="617" y="99"/>
                </a:cubicBezTo>
                <a:cubicBezTo>
                  <a:pt x="617" y="99"/>
                  <a:pt x="621" y="96"/>
                  <a:pt x="622" y="99"/>
                </a:cubicBezTo>
                <a:cubicBezTo>
                  <a:pt x="623" y="101"/>
                  <a:pt x="614" y="100"/>
                  <a:pt x="611" y="104"/>
                </a:cubicBezTo>
                <a:cubicBezTo>
                  <a:pt x="609" y="108"/>
                  <a:pt x="642" y="104"/>
                  <a:pt x="637" y="108"/>
                </a:cubicBezTo>
                <a:cubicBezTo>
                  <a:pt x="633" y="111"/>
                  <a:pt x="607" y="109"/>
                  <a:pt x="604" y="113"/>
                </a:cubicBezTo>
                <a:cubicBezTo>
                  <a:pt x="602" y="116"/>
                  <a:pt x="609" y="116"/>
                  <a:pt x="613" y="118"/>
                </a:cubicBezTo>
                <a:cubicBezTo>
                  <a:pt x="618" y="121"/>
                  <a:pt x="611" y="119"/>
                  <a:pt x="610" y="123"/>
                </a:cubicBezTo>
                <a:cubicBezTo>
                  <a:pt x="609" y="126"/>
                  <a:pt x="631" y="125"/>
                  <a:pt x="631" y="125"/>
                </a:cubicBezTo>
                <a:cubicBezTo>
                  <a:pt x="631" y="125"/>
                  <a:pt x="666" y="121"/>
                  <a:pt x="674" y="119"/>
                </a:cubicBezTo>
                <a:cubicBezTo>
                  <a:pt x="680" y="117"/>
                  <a:pt x="691" y="125"/>
                  <a:pt x="697" y="125"/>
                </a:cubicBezTo>
                <a:cubicBezTo>
                  <a:pt x="704" y="126"/>
                  <a:pt x="707" y="118"/>
                  <a:pt x="707" y="118"/>
                </a:cubicBezTo>
                <a:cubicBezTo>
                  <a:pt x="696" y="118"/>
                  <a:pt x="696" y="118"/>
                  <a:pt x="696" y="118"/>
                </a:cubicBezTo>
                <a:cubicBezTo>
                  <a:pt x="700" y="114"/>
                  <a:pt x="700" y="114"/>
                  <a:pt x="700" y="114"/>
                </a:cubicBezTo>
                <a:cubicBezTo>
                  <a:pt x="700" y="114"/>
                  <a:pt x="707" y="116"/>
                  <a:pt x="714" y="114"/>
                </a:cubicBezTo>
                <a:cubicBezTo>
                  <a:pt x="721" y="113"/>
                  <a:pt x="714" y="109"/>
                  <a:pt x="714" y="107"/>
                </a:cubicBezTo>
                <a:close/>
                <a:moveTo>
                  <a:pt x="831" y="50"/>
                </a:moveTo>
                <a:cubicBezTo>
                  <a:pt x="830" y="50"/>
                  <a:pt x="828" y="49"/>
                  <a:pt x="828" y="49"/>
                </a:cubicBezTo>
                <a:cubicBezTo>
                  <a:pt x="828" y="49"/>
                  <a:pt x="816" y="49"/>
                  <a:pt x="816" y="51"/>
                </a:cubicBezTo>
                <a:cubicBezTo>
                  <a:pt x="816" y="53"/>
                  <a:pt x="819" y="53"/>
                  <a:pt x="819" y="53"/>
                </a:cubicBezTo>
                <a:cubicBezTo>
                  <a:pt x="820" y="56"/>
                  <a:pt x="820" y="56"/>
                  <a:pt x="820" y="56"/>
                </a:cubicBezTo>
                <a:cubicBezTo>
                  <a:pt x="820" y="56"/>
                  <a:pt x="830" y="57"/>
                  <a:pt x="831" y="56"/>
                </a:cubicBezTo>
                <a:cubicBezTo>
                  <a:pt x="832" y="56"/>
                  <a:pt x="834" y="56"/>
                  <a:pt x="836" y="56"/>
                </a:cubicBezTo>
                <a:cubicBezTo>
                  <a:pt x="835" y="58"/>
                  <a:pt x="835" y="60"/>
                  <a:pt x="835" y="60"/>
                </a:cubicBezTo>
                <a:cubicBezTo>
                  <a:pt x="827" y="66"/>
                  <a:pt x="827" y="66"/>
                  <a:pt x="827" y="66"/>
                </a:cubicBezTo>
                <a:cubicBezTo>
                  <a:pt x="830" y="67"/>
                  <a:pt x="830" y="67"/>
                  <a:pt x="830" y="67"/>
                </a:cubicBezTo>
                <a:cubicBezTo>
                  <a:pt x="830" y="67"/>
                  <a:pt x="825" y="70"/>
                  <a:pt x="827" y="70"/>
                </a:cubicBezTo>
                <a:cubicBezTo>
                  <a:pt x="830" y="70"/>
                  <a:pt x="834" y="68"/>
                  <a:pt x="834" y="68"/>
                </a:cubicBezTo>
                <a:cubicBezTo>
                  <a:pt x="834" y="68"/>
                  <a:pt x="832" y="71"/>
                  <a:pt x="836" y="71"/>
                </a:cubicBezTo>
                <a:cubicBezTo>
                  <a:pt x="840" y="70"/>
                  <a:pt x="847" y="68"/>
                  <a:pt x="847" y="68"/>
                </a:cubicBezTo>
                <a:cubicBezTo>
                  <a:pt x="848" y="71"/>
                  <a:pt x="848" y="71"/>
                  <a:pt x="848" y="71"/>
                </a:cubicBezTo>
                <a:cubicBezTo>
                  <a:pt x="857" y="70"/>
                  <a:pt x="857" y="70"/>
                  <a:pt x="857" y="70"/>
                </a:cubicBezTo>
                <a:cubicBezTo>
                  <a:pt x="868" y="72"/>
                  <a:pt x="868" y="72"/>
                  <a:pt x="868" y="72"/>
                </a:cubicBezTo>
                <a:cubicBezTo>
                  <a:pt x="881" y="71"/>
                  <a:pt x="881" y="71"/>
                  <a:pt x="881" y="71"/>
                </a:cubicBezTo>
                <a:cubicBezTo>
                  <a:pt x="885" y="68"/>
                  <a:pt x="885" y="68"/>
                  <a:pt x="885" y="68"/>
                </a:cubicBezTo>
                <a:cubicBezTo>
                  <a:pt x="885" y="68"/>
                  <a:pt x="883" y="71"/>
                  <a:pt x="886" y="71"/>
                </a:cubicBezTo>
                <a:cubicBezTo>
                  <a:pt x="888" y="71"/>
                  <a:pt x="904" y="71"/>
                  <a:pt x="904" y="71"/>
                </a:cubicBezTo>
                <a:cubicBezTo>
                  <a:pt x="905" y="68"/>
                  <a:pt x="905" y="68"/>
                  <a:pt x="905" y="68"/>
                </a:cubicBezTo>
                <a:cubicBezTo>
                  <a:pt x="915" y="64"/>
                  <a:pt x="915" y="64"/>
                  <a:pt x="915" y="64"/>
                </a:cubicBezTo>
                <a:cubicBezTo>
                  <a:pt x="912" y="63"/>
                  <a:pt x="912" y="63"/>
                  <a:pt x="912" y="63"/>
                </a:cubicBezTo>
                <a:cubicBezTo>
                  <a:pt x="912" y="62"/>
                  <a:pt x="912" y="62"/>
                  <a:pt x="912" y="62"/>
                </a:cubicBezTo>
                <a:cubicBezTo>
                  <a:pt x="912" y="62"/>
                  <a:pt x="903" y="59"/>
                  <a:pt x="900" y="59"/>
                </a:cubicBezTo>
                <a:cubicBezTo>
                  <a:pt x="896" y="59"/>
                  <a:pt x="871" y="64"/>
                  <a:pt x="871" y="64"/>
                </a:cubicBezTo>
                <a:cubicBezTo>
                  <a:pt x="871" y="64"/>
                  <a:pt x="868" y="62"/>
                  <a:pt x="866" y="62"/>
                </a:cubicBezTo>
                <a:cubicBezTo>
                  <a:pt x="865" y="62"/>
                  <a:pt x="858" y="64"/>
                  <a:pt x="858" y="64"/>
                </a:cubicBezTo>
                <a:cubicBezTo>
                  <a:pt x="856" y="61"/>
                  <a:pt x="856" y="61"/>
                  <a:pt x="856" y="61"/>
                </a:cubicBezTo>
                <a:cubicBezTo>
                  <a:pt x="853" y="63"/>
                  <a:pt x="853" y="63"/>
                  <a:pt x="853" y="63"/>
                </a:cubicBezTo>
                <a:cubicBezTo>
                  <a:pt x="849" y="62"/>
                  <a:pt x="849" y="62"/>
                  <a:pt x="849" y="62"/>
                </a:cubicBezTo>
                <a:cubicBezTo>
                  <a:pt x="853" y="60"/>
                  <a:pt x="853" y="60"/>
                  <a:pt x="853" y="60"/>
                </a:cubicBezTo>
                <a:cubicBezTo>
                  <a:pt x="850" y="59"/>
                  <a:pt x="850" y="59"/>
                  <a:pt x="850" y="59"/>
                </a:cubicBezTo>
                <a:cubicBezTo>
                  <a:pt x="843" y="60"/>
                  <a:pt x="843" y="60"/>
                  <a:pt x="843" y="60"/>
                </a:cubicBezTo>
                <a:cubicBezTo>
                  <a:pt x="848" y="58"/>
                  <a:pt x="848" y="58"/>
                  <a:pt x="848" y="58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57" y="57"/>
                  <a:pt x="857" y="57"/>
                  <a:pt x="857" y="57"/>
                </a:cubicBezTo>
                <a:cubicBezTo>
                  <a:pt x="852" y="55"/>
                  <a:pt x="852" y="55"/>
                  <a:pt x="852" y="55"/>
                </a:cubicBezTo>
                <a:cubicBezTo>
                  <a:pt x="849" y="55"/>
                  <a:pt x="849" y="55"/>
                  <a:pt x="849" y="55"/>
                </a:cubicBezTo>
                <a:cubicBezTo>
                  <a:pt x="849" y="55"/>
                  <a:pt x="852" y="53"/>
                  <a:pt x="849" y="53"/>
                </a:cubicBezTo>
                <a:cubicBezTo>
                  <a:pt x="848" y="53"/>
                  <a:pt x="841" y="53"/>
                  <a:pt x="838" y="54"/>
                </a:cubicBezTo>
                <a:cubicBezTo>
                  <a:pt x="837" y="52"/>
                  <a:pt x="831" y="50"/>
                  <a:pt x="831" y="50"/>
                </a:cubicBezTo>
                <a:close/>
                <a:moveTo>
                  <a:pt x="861" y="29"/>
                </a:moveTo>
                <a:cubicBezTo>
                  <a:pt x="854" y="30"/>
                  <a:pt x="854" y="30"/>
                  <a:pt x="854" y="30"/>
                </a:cubicBezTo>
                <a:cubicBezTo>
                  <a:pt x="859" y="32"/>
                  <a:pt x="859" y="32"/>
                  <a:pt x="859" y="32"/>
                </a:cubicBezTo>
                <a:cubicBezTo>
                  <a:pt x="859" y="32"/>
                  <a:pt x="856" y="33"/>
                  <a:pt x="856" y="35"/>
                </a:cubicBezTo>
                <a:cubicBezTo>
                  <a:pt x="857" y="37"/>
                  <a:pt x="862" y="37"/>
                  <a:pt x="862" y="37"/>
                </a:cubicBezTo>
                <a:cubicBezTo>
                  <a:pt x="860" y="39"/>
                  <a:pt x="860" y="39"/>
                  <a:pt x="860" y="39"/>
                </a:cubicBezTo>
                <a:cubicBezTo>
                  <a:pt x="860" y="39"/>
                  <a:pt x="863" y="39"/>
                  <a:pt x="866" y="41"/>
                </a:cubicBezTo>
                <a:cubicBezTo>
                  <a:pt x="869" y="43"/>
                  <a:pt x="875" y="39"/>
                  <a:pt x="875" y="39"/>
                </a:cubicBezTo>
                <a:cubicBezTo>
                  <a:pt x="878" y="37"/>
                  <a:pt x="878" y="37"/>
                  <a:pt x="878" y="37"/>
                </a:cubicBezTo>
                <a:cubicBezTo>
                  <a:pt x="878" y="37"/>
                  <a:pt x="879" y="38"/>
                  <a:pt x="880" y="41"/>
                </a:cubicBezTo>
                <a:cubicBezTo>
                  <a:pt x="882" y="43"/>
                  <a:pt x="887" y="39"/>
                  <a:pt x="889" y="39"/>
                </a:cubicBezTo>
                <a:cubicBezTo>
                  <a:pt x="890" y="38"/>
                  <a:pt x="893" y="35"/>
                  <a:pt x="893" y="35"/>
                </a:cubicBezTo>
                <a:cubicBezTo>
                  <a:pt x="895" y="37"/>
                  <a:pt x="895" y="37"/>
                  <a:pt x="895" y="37"/>
                </a:cubicBezTo>
                <a:cubicBezTo>
                  <a:pt x="895" y="37"/>
                  <a:pt x="898" y="34"/>
                  <a:pt x="898" y="33"/>
                </a:cubicBezTo>
                <a:cubicBezTo>
                  <a:pt x="898" y="32"/>
                  <a:pt x="909" y="33"/>
                  <a:pt x="912" y="33"/>
                </a:cubicBezTo>
                <a:cubicBezTo>
                  <a:pt x="914" y="33"/>
                  <a:pt x="914" y="30"/>
                  <a:pt x="914" y="30"/>
                </a:cubicBezTo>
                <a:cubicBezTo>
                  <a:pt x="905" y="30"/>
                  <a:pt x="905" y="30"/>
                  <a:pt x="905" y="30"/>
                </a:cubicBezTo>
                <a:cubicBezTo>
                  <a:pt x="909" y="27"/>
                  <a:pt x="909" y="27"/>
                  <a:pt x="909" y="27"/>
                </a:cubicBezTo>
                <a:cubicBezTo>
                  <a:pt x="909" y="27"/>
                  <a:pt x="911" y="23"/>
                  <a:pt x="910" y="22"/>
                </a:cubicBezTo>
                <a:cubicBezTo>
                  <a:pt x="909" y="20"/>
                  <a:pt x="902" y="24"/>
                  <a:pt x="902" y="24"/>
                </a:cubicBezTo>
                <a:cubicBezTo>
                  <a:pt x="901" y="21"/>
                  <a:pt x="901" y="21"/>
                  <a:pt x="901" y="21"/>
                </a:cubicBezTo>
                <a:cubicBezTo>
                  <a:pt x="895" y="22"/>
                  <a:pt x="895" y="22"/>
                  <a:pt x="895" y="22"/>
                </a:cubicBezTo>
                <a:cubicBezTo>
                  <a:pt x="895" y="22"/>
                  <a:pt x="894" y="18"/>
                  <a:pt x="892" y="15"/>
                </a:cubicBezTo>
                <a:cubicBezTo>
                  <a:pt x="890" y="13"/>
                  <a:pt x="881" y="18"/>
                  <a:pt x="881" y="18"/>
                </a:cubicBezTo>
                <a:cubicBezTo>
                  <a:pt x="870" y="18"/>
                  <a:pt x="870" y="18"/>
                  <a:pt x="870" y="18"/>
                </a:cubicBezTo>
                <a:cubicBezTo>
                  <a:pt x="874" y="21"/>
                  <a:pt x="874" y="21"/>
                  <a:pt x="874" y="21"/>
                </a:cubicBezTo>
                <a:cubicBezTo>
                  <a:pt x="874" y="21"/>
                  <a:pt x="866" y="21"/>
                  <a:pt x="863" y="21"/>
                </a:cubicBezTo>
                <a:cubicBezTo>
                  <a:pt x="861" y="22"/>
                  <a:pt x="865" y="25"/>
                  <a:pt x="865" y="25"/>
                </a:cubicBezTo>
                <a:cubicBezTo>
                  <a:pt x="865" y="25"/>
                  <a:pt x="853" y="24"/>
                  <a:pt x="852" y="27"/>
                </a:cubicBezTo>
                <a:cubicBezTo>
                  <a:pt x="851" y="30"/>
                  <a:pt x="861" y="29"/>
                  <a:pt x="861" y="29"/>
                </a:cubicBezTo>
                <a:close/>
                <a:moveTo>
                  <a:pt x="863" y="44"/>
                </a:moveTo>
                <a:cubicBezTo>
                  <a:pt x="859" y="45"/>
                  <a:pt x="859" y="47"/>
                  <a:pt x="859" y="47"/>
                </a:cubicBezTo>
                <a:cubicBezTo>
                  <a:pt x="862" y="48"/>
                  <a:pt x="862" y="48"/>
                  <a:pt x="862" y="48"/>
                </a:cubicBezTo>
                <a:cubicBezTo>
                  <a:pt x="866" y="48"/>
                  <a:pt x="868" y="44"/>
                  <a:pt x="863" y="44"/>
                </a:cubicBezTo>
                <a:close/>
                <a:moveTo>
                  <a:pt x="828" y="43"/>
                </a:moveTo>
                <a:cubicBezTo>
                  <a:pt x="830" y="44"/>
                  <a:pt x="831" y="46"/>
                  <a:pt x="831" y="46"/>
                </a:cubicBezTo>
                <a:cubicBezTo>
                  <a:pt x="831" y="46"/>
                  <a:pt x="840" y="45"/>
                  <a:pt x="844" y="45"/>
                </a:cubicBezTo>
                <a:cubicBezTo>
                  <a:pt x="848" y="45"/>
                  <a:pt x="839" y="42"/>
                  <a:pt x="839" y="42"/>
                </a:cubicBezTo>
                <a:cubicBezTo>
                  <a:pt x="839" y="42"/>
                  <a:pt x="841" y="40"/>
                  <a:pt x="843" y="40"/>
                </a:cubicBezTo>
                <a:cubicBezTo>
                  <a:pt x="845" y="39"/>
                  <a:pt x="837" y="37"/>
                  <a:pt x="831" y="35"/>
                </a:cubicBezTo>
                <a:cubicBezTo>
                  <a:pt x="831" y="35"/>
                  <a:pt x="826" y="36"/>
                  <a:pt x="825" y="37"/>
                </a:cubicBezTo>
                <a:cubicBezTo>
                  <a:pt x="824" y="38"/>
                  <a:pt x="826" y="43"/>
                  <a:pt x="828" y="43"/>
                </a:cubicBezTo>
                <a:close/>
                <a:moveTo>
                  <a:pt x="765" y="62"/>
                </a:moveTo>
                <a:cubicBezTo>
                  <a:pt x="767" y="62"/>
                  <a:pt x="776" y="63"/>
                  <a:pt x="776" y="63"/>
                </a:cubicBezTo>
                <a:cubicBezTo>
                  <a:pt x="776" y="63"/>
                  <a:pt x="771" y="67"/>
                  <a:pt x="774" y="67"/>
                </a:cubicBezTo>
                <a:cubicBezTo>
                  <a:pt x="777" y="67"/>
                  <a:pt x="785" y="67"/>
                  <a:pt x="785" y="67"/>
                </a:cubicBezTo>
                <a:cubicBezTo>
                  <a:pt x="788" y="67"/>
                  <a:pt x="793" y="66"/>
                  <a:pt x="792" y="64"/>
                </a:cubicBezTo>
                <a:cubicBezTo>
                  <a:pt x="791" y="62"/>
                  <a:pt x="800" y="62"/>
                  <a:pt x="799" y="60"/>
                </a:cubicBezTo>
                <a:cubicBezTo>
                  <a:pt x="799" y="58"/>
                  <a:pt x="807" y="57"/>
                  <a:pt x="804" y="54"/>
                </a:cubicBezTo>
                <a:cubicBezTo>
                  <a:pt x="801" y="52"/>
                  <a:pt x="797" y="54"/>
                  <a:pt x="797" y="54"/>
                </a:cubicBezTo>
                <a:cubicBezTo>
                  <a:pt x="797" y="54"/>
                  <a:pt x="787" y="51"/>
                  <a:pt x="787" y="53"/>
                </a:cubicBezTo>
                <a:cubicBezTo>
                  <a:pt x="786" y="54"/>
                  <a:pt x="786" y="59"/>
                  <a:pt x="786" y="59"/>
                </a:cubicBezTo>
                <a:cubicBezTo>
                  <a:pt x="786" y="59"/>
                  <a:pt x="782" y="53"/>
                  <a:pt x="780" y="55"/>
                </a:cubicBezTo>
                <a:cubicBezTo>
                  <a:pt x="777" y="57"/>
                  <a:pt x="775" y="62"/>
                  <a:pt x="773" y="61"/>
                </a:cubicBezTo>
                <a:cubicBezTo>
                  <a:pt x="771" y="59"/>
                  <a:pt x="770" y="54"/>
                  <a:pt x="768" y="54"/>
                </a:cubicBezTo>
                <a:cubicBezTo>
                  <a:pt x="766" y="53"/>
                  <a:pt x="761" y="54"/>
                  <a:pt x="761" y="56"/>
                </a:cubicBezTo>
                <a:cubicBezTo>
                  <a:pt x="761" y="59"/>
                  <a:pt x="763" y="62"/>
                  <a:pt x="765" y="62"/>
                </a:cubicBezTo>
                <a:close/>
                <a:moveTo>
                  <a:pt x="793" y="35"/>
                </a:moveTo>
                <a:cubicBezTo>
                  <a:pt x="793" y="35"/>
                  <a:pt x="789" y="39"/>
                  <a:pt x="792" y="39"/>
                </a:cubicBezTo>
                <a:cubicBezTo>
                  <a:pt x="795" y="39"/>
                  <a:pt x="802" y="39"/>
                  <a:pt x="802" y="39"/>
                </a:cubicBezTo>
                <a:cubicBezTo>
                  <a:pt x="802" y="39"/>
                  <a:pt x="804" y="43"/>
                  <a:pt x="808" y="43"/>
                </a:cubicBezTo>
                <a:cubicBezTo>
                  <a:pt x="812" y="43"/>
                  <a:pt x="814" y="40"/>
                  <a:pt x="814" y="40"/>
                </a:cubicBezTo>
                <a:cubicBezTo>
                  <a:pt x="813" y="38"/>
                  <a:pt x="813" y="38"/>
                  <a:pt x="813" y="38"/>
                </a:cubicBezTo>
                <a:cubicBezTo>
                  <a:pt x="817" y="37"/>
                  <a:pt x="817" y="37"/>
                  <a:pt x="817" y="37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05" y="34"/>
                  <a:pt x="805" y="34"/>
                  <a:pt x="805" y="34"/>
                </a:cubicBezTo>
                <a:cubicBezTo>
                  <a:pt x="803" y="30"/>
                  <a:pt x="803" y="30"/>
                  <a:pt x="803" y="30"/>
                </a:cubicBezTo>
                <a:cubicBezTo>
                  <a:pt x="799" y="30"/>
                  <a:pt x="799" y="30"/>
                  <a:pt x="799" y="30"/>
                </a:cubicBezTo>
                <a:cubicBezTo>
                  <a:pt x="794" y="30"/>
                  <a:pt x="787" y="30"/>
                  <a:pt x="787" y="33"/>
                </a:cubicBezTo>
                <a:cubicBezTo>
                  <a:pt x="786" y="35"/>
                  <a:pt x="793" y="35"/>
                  <a:pt x="793" y="35"/>
                </a:cubicBezTo>
                <a:close/>
                <a:moveTo>
                  <a:pt x="768" y="74"/>
                </a:moveTo>
                <a:cubicBezTo>
                  <a:pt x="768" y="74"/>
                  <a:pt x="755" y="74"/>
                  <a:pt x="748" y="76"/>
                </a:cubicBezTo>
                <a:cubicBezTo>
                  <a:pt x="741" y="79"/>
                  <a:pt x="752" y="81"/>
                  <a:pt x="750" y="83"/>
                </a:cubicBezTo>
                <a:cubicBezTo>
                  <a:pt x="747" y="86"/>
                  <a:pt x="743" y="79"/>
                  <a:pt x="735" y="82"/>
                </a:cubicBezTo>
                <a:cubicBezTo>
                  <a:pt x="737" y="88"/>
                  <a:pt x="737" y="88"/>
                  <a:pt x="737" y="88"/>
                </a:cubicBezTo>
                <a:cubicBezTo>
                  <a:pt x="737" y="88"/>
                  <a:pt x="739" y="90"/>
                  <a:pt x="742" y="90"/>
                </a:cubicBezTo>
                <a:cubicBezTo>
                  <a:pt x="746" y="91"/>
                  <a:pt x="746" y="98"/>
                  <a:pt x="746" y="98"/>
                </a:cubicBezTo>
                <a:cubicBezTo>
                  <a:pt x="746" y="98"/>
                  <a:pt x="760" y="96"/>
                  <a:pt x="765" y="95"/>
                </a:cubicBezTo>
                <a:cubicBezTo>
                  <a:pt x="769" y="94"/>
                  <a:pt x="769" y="85"/>
                  <a:pt x="769" y="85"/>
                </a:cubicBezTo>
                <a:cubicBezTo>
                  <a:pt x="760" y="83"/>
                  <a:pt x="760" y="83"/>
                  <a:pt x="760" y="83"/>
                </a:cubicBezTo>
                <a:cubicBezTo>
                  <a:pt x="760" y="83"/>
                  <a:pt x="771" y="80"/>
                  <a:pt x="777" y="78"/>
                </a:cubicBezTo>
                <a:cubicBezTo>
                  <a:pt x="782" y="76"/>
                  <a:pt x="768" y="74"/>
                  <a:pt x="768" y="74"/>
                </a:cubicBezTo>
                <a:close/>
                <a:moveTo>
                  <a:pt x="767" y="50"/>
                </a:moveTo>
                <a:cubicBezTo>
                  <a:pt x="771" y="49"/>
                  <a:pt x="771" y="43"/>
                  <a:pt x="768" y="43"/>
                </a:cubicBezTo>
                <a:cubicBezTo>
                  <a:pt x="765" y="43"/>
                  <a:pt x="763" y="50"/>
                  <a:pt x="767" y="50"/>
                </a:cubicBezTo>
                <a:close/>
                <a:moveTo>
                  <a:pt x="199" y="228"/>
                </a:moveTo>
                <a:cubicBezTo>
                  <a:pt x="197" y="230"/>
                  <a:pt x="192" y="231"/>
                  <a:pt x="193" y="232"/>
                </a:cubicBezTo>
                <a:cubicBezTo>
                  <a:pt x="195" y="234"/>
                  <a:pt x="201" y="232"/>
                  <a:pt x="201" y="232"/>
                </a:cubicBezTo>
                <a:cubicBezTo>
                  <a:pt x="202" y="230"/>
                  <a:pt x="202" y="230"/>
                  <a:pt x="202" y="230"/>
                </a:cubicBezTo>
                <a:cubicBezTo>
                  <a:pt x="202" y="230"/>
                  <a:pt x="205" y="231"/>
                  <a:pt x="205" y="230"/>
                </a:cubicBezTo>
                <a:cubicBezTo>
                  <a:pt x="204" y="228"/>
                  <a:pt x="202" y="226"/>
                  <a:pt x="199" y="228"/>
                </a:cubicBezTo>
                <a:close/>
                <a:moveTo>
                  <a:pt x="768" y="672"/>
                </a:moveTo>
                <a:cubicBezTo>
                  <a:pt x="766" y="672"/>
                  <a:pt x="761" y="670"/>
                  <a:pt x="758" y="670"/>
                </a:cubicBezTo>
                <a:cubicBezTo>
                  <a:pt x="755" y="670"/>
                  <a:pt x="755" y="677"/>
                  <a:pt x="755" y="677"/>
                </a:cubicBezTo>
                <a:cubicBezTo>
                  <a:pt x="761" y="678"/>
                  <a:pt x="761" y="678"/>
                  <a:pt x="761" y="678"/>
                </a:cubicBezTo>
                <a:cubicBezTo>
                  <a:pt x="762" y="677"/>
                  <a:pt x="762" y="677"/>
                  <a:pt x="762" y="677"/>
                </a:cubicBezTo>
                <a:cubicBezTo>
                  <a:pt x="762" y="677"/>
                  <a:pt x="765" y="678"/>
                  <a:pt x="768" y="677"/>
                </a:cubicBezTo>
                <a:cubicBezTo>
                  <a:pt x="772" y="677"/>
                  <a:pt x="775" y="674"/>
                  <a:pt x="775" y="672"/>
                </a:cubicBezTo>
                <a:cubicBezTo>
                  <a:pt x="775" y="671"/>
                  <a:pt x="769" y="672"/>
                  <a:pt x="768" y="672"/>
                </a:cubicBezTo>
                <a:close/>
                <a:moveTo>
                  <a:pt x="742" y="672"/>
                </a:moveTo>
                <a:cubicBezTo>
                  <a:pt x="744" y="671"/>
                  <a:pt x="743" y="668"/>
                  <a:pt x="743" y="668"/>
                </a:cubicBezTo>
                <a:cubicBezTo>
                  <a:pt x="743" y="668"/>
                  <a:pt x="738" y="664"/>
                  <a:pt x="735" y="663"/>
                </a:cubicBezTo>
                <a:cubicBezTo>
                  <a:pt x="732" y="662"/>
                  <a:pt x="731" y="661"/>
                  <a:pt x="729" y="660"/>
                </a:cubicBezTo>
                <a:cubicBezTo>
                  <a:pt x="727" y="660"/>
                  <a:pt x="725" y="656"/>
                  <a:pt x="724" y="655"/>
                </a:cubicBezTo>
                <a:cubicBezTo>
                  <a:pt x="723" y="654"/>
                  <a:pt x="718" y="654"/>
                  <a:pt x="714" y="654"/>
                </a:cubicBezTo>
                <a:cubicBezTo>
                  <a:pt x="713" y="654"/>
                  <a:pt x="712" y="654"/>
                  <a:pt x="712" y="655"/>
                </a:cubicBezTo>
                <a:cubicBezTo>
                  <a:pt x="710" y="655"/>
                  <a:pt x="710" y="656"/>
                  <a:pt x="710" y="656"/>
                </a:cubicBezTo>
                <a:cubicBezTo>
                  <a:pt x="710" y="656"/>
                  <a:pt x="703" y="654"/>
                  <a:pt x="700" y="654"/>
                </a:cubicBezTo>
                <a:cubicBezTo>
                  <a:pt x="697" y="654"/>
                  <a:pt x="695" y="654"/>
                  <a:pt x="694" y="656"/>
                </a:cubicBezTo>
                <a:cubicBezTo>
                  <a:pt x="693" y="657"/>
                  <a:pt x="698" y="657"/>
                  <a:pt x="699" y="657"/>
                </a:cubicBezTo>
                <a:cubicBezTo>
                  <a:pt x="701" y="657"/>
                  <a:pt x="703" y="660"/>
                  <a:pt x="703" y="660"/>
                </a:cubicBezTo>
                <a:cubicBezTo>
                  <a:pt x="703" y="660"/>
                  <a:pt x="700" y="661"/>
                  <a:pt x="701" y="664"/>
                </a:cubicBezTo>
                <a:cubicBezTo>
                  <a:pt x="701" y="667"/>
                  <a:pt x="703" y="668"/>
                  <a:pt x="700" y="668"/>
                </a:cubicBezTo>
                <a:cubicBezTo>
                  <a:pt x="698" y="668"/>
                  <a:pt x="693" y="667"/>
                  <a:pt x="692" y="667"/>
                </a:cubicBezTo>
                <a:cubicBezTo>
                  <a:pt x="690" y="667"/>
                  <a:pt x="686" y="667"/>
                  <a:pt x="685" y="669"/>
                </a:cubicBezTo>
                <a:cubicBezTo>
                  <a:pt x="685" y="669"/>
                  <a:pt x="689" y="674"/>
                  <a:pt x="691" y="675"/>
                </a:cubicBezTo>
                <a:cubicBezTo>
                  <a:pt x="693" y="676"/>
                  <a:pt x="694" y="672"/>
                  <a:pt x="694" y="672"/>
                </a:cubicBezTo>
                <a:cubicBezTo>
                  <a:pt x="694" y="672"/>
                  <a:pt x="697" y="672"/>
                  <a:pt x="701" y="672"/>
                </a:cubicBezTo>
                <a:cubicBezTo>
                  <a:pt x="704" y="672"/>
                  <a:pt x="708" y="671"/>
                  <a:pt x="708" y="671"/>
                </a:cubicBezTo>
                <a:cubicBezTo>
                  <a:pt x="713" y="677"/>
                  <a:pt x="713" y="677"/>
                  <a:pt x="713" y="677"/>
                </a:cubicBezTo>
                <a:cubicBezTo>
                  <a:pt x="720" y="672"/>
                  <a:pt x="720" y="672"/>
                  <a:pt x="720" y="672"/>
                </a:cubicBezTo>
                <a:cubicBezTo>
                  <a:pt x="720" y="672"/>
                  <a:pt x="726" y="672"/>
                  <a:pt x="733" y="672"/>
                </a:cubicBezTo>
                <a:cubicBezTo>
                  <a:pt x="736" y="673"/>
                  <a:pt x="740" y="673"/>
                  <a:pt x="742" y="672"/>
                </a:cubicBezTo>
                <a:close/>
                <a:moveTo>
                  <a:pt x="676" y="653"/>
                </a:moveTo>
                <a:cubicBezTo>
                  <a:pt x="683" y="651"/>
                  <a:pt x="690" y="650"/>
                  <a:pt x="690" y="650"/>
                </a:cubicBezTo>
                <a:cubicBezTo>
                  <a:pt x="690" y="650"/>
                  <a:pt x="690" y="648"/>
                  <a:pt x="687" y="648"/>
                </a:cubicBezTo>
                <a:cubicBezTo>
                  <a:pt x="683" y="647"/>
                  <a:pt x="680" y="647"/>
                  <a:pt x="680" y="647"/>
                </a:cubicBezTo>
                <a:cubicBezTo>
                  <a:pt x="680" y="647"/>
                  <a:pt x="682" y="643"/>
                  <a:pt x="678" y="643"/>
                </a:cubicBezTo>
                <a:cubicBezTo>
                  <a:pt x="674" y="642"/>
                  <a:pt x="671" y="643"/>
                  <a:pt x="671" y="643"/>
                </a:cubicBezTo>
                <a:cubicBezTo>
                  <a:pt x="674" y="640"/>
                  <a:pt x="674" y="640"/>
                  <a:pt x="674" y="640"/>
                </a:cubicBezTo>
                <a:cubicBezTo>
                  <a:pt x="674" y="640"/>
                  <a:pt x="668" y="638"/>
                  <a:pt x="666" y="638"/>
                </a:cubicBezTo>
                <a:cubicBezTo>
                  <a:pt x="665" y="638"/>
                  <a:pt x="660" y="636"/>
                  <a:pt x="660" y="636"/>
                </a:cubicBezTo>
                <a:cubicBezTo>
                  <a:pt x="660" y="636"/>
                  <a:pt x="662" y="632"/>
                  <a:pt x="661" y="632"/>
                </a:cubicBezTo>
                <a:cubicBezTo>
                  <a:pt x="659" y="632"/>
                  <a:pt x="658" y="632"/>
                  <a:pt x="658" y="632"/>
                </a:cubicBezTo>
                <a:cubicBezTo>
                  <a:pt x="658" y="632"/>
                  <a:pt x="650" y="624"/>
                  <a:pt x="648" y="625"/>
                </a:cubicBezTo>
                <a:cubicBezTo>
                  <a:pt x="646" y="627"/>
                  <a:pt x="650" y="629"/>
                  <a:pt x="650" y="629"/>
                </a:cubicBezTo>
                <a:cubicBezTo>
                  <a:pt x="641" y="625"/>
                  <a:pt x="641" y="625"/>
                  <a:pt x="641" y="625"/>
                </a:cubicBezTo>
                <a:cubicBezTo>
                  <a:pt x="641" y="625"/>
                  <a:pt x="636" y="619"/>
                  <a:pt x="633" y="618"/>
                </a:cubicBezTo>
                <a:cubicBezTo>
                  <a:pt x="631" y="617"/>
                  <a:pt x="625" y="618"/>
                  <a:pt x="625" y="618"/>
                </a:cubicBezTo>
                <a:cubicBezTo>
                  <a:pt x="625" y="618"/>
                  <a:pt x="620" y="616"/>
                  <a:pt x="612" y="616"/>
                </a:cubicBezTo>
                <a:cubicBezTo>
                  <a:pt x="604" y="616"/>
                  <a:pt x="601" y="618"/>
                  <a:pt x="597" y="621"/>
                </a:cubicBezTo>
                <a:cubicBezTo>
                  <a:pt x="594" y="624"/>
                  <a:pt x="587" y="627"/>
                  <a:pt x="587" y="627"/>
                </a:cubicBezTo>
                <a:cubicBezTo>
                  <a:pt x="598" y="626"/>
                  <a:pt x="598" y="626"/>
                  <a:pt x="598" y="626"/>
                </a:cubicBezTo>
                <a:cubicBezTo>
                  <a:pt x="598" y="624"/>
                  <a:pt x="598" y="624"/>
                  <a:pt x="598" y="624"/>
                </a:cubicBezTo>
                <a:cubicBezTo>
                  <a:pt x="609" y="623"/>
                  <a:pt x="609" y="623"/>
                  <a:pt x="609" y="623"/>
                </a:cubicBezTo>
                <a:cubicBezTo>
                  <a:pt x="611" y="622"/>
                  <a:pt x="611" y="622"/>
                  <a:pt x="611" y="622"/>
                </a:cubicBezTo>
                <a:cubicBezTo>
                  <a:pt x="611" y="622"/>
                  <a:pt x="617" y="622"/>
                  <a:pt x="619" y="623"/>
                </a:cubicBezTo>
                <a:cubicBezTo>
                  <a:pt x="620" y="625"/>
                  <a:pt x="614" y="626"/>
                  <a:pt x="614" y="626"/>
                </a:cubicBezTo>
                <a:cubicBezTo>
                  <a:pt x="616" y="627"/>
                  <a:pt x="616" y="627"/>
                  <a:pt x="616" y="627"/>
                </a:cubicBezTo>
                <a:cubicBezTo>
                  <a:pt x="616" y="627"/>
                  <a:pt x="620" y="629"/>
                  <a:pt x="623" y="630"/>
                </a:cubicBezTo>
                <a:cubicBezTo>
                  <a:pt x="627" y="631"/>
                  <a:pt x="627" y="629"/>
                  <a:pt x="627" y="629"/>
                </a:cubicBezTo>
                <a:cubicBezTo>
                  <a:pt x="627" y="629"/>
                  <a:pt x="630" y="631"/>
                  <a:pt x="633" y="633"/>
                </a:cubicBezTo>
                <a:cubicBezTo>
                  <a:pt x="637" y="635"/>
                  <a:pt x="643" y="632"/>
                  <a:pt x="643" y="632"/>
                </a:cubicBezTo>
                <a:cubicBezTo>
                  <a:pt x="642" y="636"/>
                  <a:pt x="642" y="636"/>
                  <a:pt x="642" y="636"/>
                </a:cubicBezTo>
                <a:cubicBezTo>
                  <a:pt x="651" y="640"/>
                  <a:pt x="651" y="640"/>
                  <a:pt x="651" y="640"/>
                </a:cubicBezTo>
                <a:cubicBezTo>
                  <a:pt x="654" y="644"/>
                  <a:pt x="654" y="644"/>
                  <a:pt x="654" y="644"/>
                </a:cubicBezTo>
                <a:cubicBezTo>
                  <a:pt x="654" y="644"/>
                  <a:pt x="657" y="646"/>
                  <a:pt x="657" y="647"/>
                </a:cubicBezTo>
                <a:cubicBezTo>
                  <a:pt x="657" y="649"/>
                  <a:pt x="652" y="650"/>
                  <a:pt x="653" y="652"/>
                </a:cubicBezTo>
                <a:cubicBezTo>
                  <a:pt x="655" y="654"/>
                  <a:pt x="660" y="650"/>
                  <a:pt x="662" y="650"/>
                </a:cubicBezTo>
                <a:cubicBezTo>
                  <a:pt x="663" y="650"/>
                  <a:pt x="667" y="650"/>
                  <a:pt x="664" y="651"/>
                </a:cubicBezTo>
                <a:cubicBezTo>
                  <a:pt x="661" y="651"/>
                  <a:pt x="666" y="654"/>
                  <a:pt x="666" y="654"/>
                </a:cubicBezTo>
                <a:cubicBezTo>
                  <a:pt x="666" y="654"/>
                  <a:pt x="670" y="655"/>
                  <a:pt x="676" y="653"/>
                </a:cubicBezTo>
                <a:close/>
                <a:moveTo>
                  <a:pt x="929" y="188"/>
                </a:moveTo>
                <a:cubicBezTo>
                  <a:pt x="934" y="187"/>
                  <a:pt x="934" y="187"/>
                  <a:pt x="934" y="187"/>
                </a:cubicBezTo>
                <a:cubicBezTo>
                  <a:pt x="934" y="185"/>
                  <a:pt x="934" y="185"/>
                  <a:pt x="934" y="185"/>
                </a:cubicBezTo>
                <a:cubicBezTo>
                  <a:pt x="930" y="186"/>
                  <a:pt x="930" y="186"/>
                  <a:pt x="930" y="186"/>
                </a:cubicBezTo>
                <a:cubicBezTo>
                  <a:pt x="929" y="188"/>
                  <a:pt x="929" y="188"/>
                  <a:pt x="929" y="188"/>
                </a:cubicBezTo>
                <a:cubicBezTo>
                  <a:pt x="929" y="188"/>
                  <a:pt x="929" y="188"/>
                  <a:pt x="929" y="188"/>
                </a:cubicBezTo>
                <a:close/>
                <a:moveTo>
                  <a:pt x="662" y="671"/>
                </a:moveTo>
                <a:cubicBezTo>
                  <a:pt x="660" y="671"/>
                  <a:pt x="656" y="671"/>
                  <a:pt x="654" y="671"/>
                </a:cubicBezTo>
                <a:cubicBezTo>
                  <a:pt x="652" y="670"/>
                  <a:pt x="650" y="669"/>
                  <a:pt x="648" y="670"/>
                </a:cubicBezTo>
                <a:cubicBezTo>
                  <a:pt x="646" y="671"/>
                  <a:pt x="644" y="671"/>
                  <a:pt x="644" y="671"/>
                </a:cubicBezTo>
                <a:cubicBezTo>
                  <a:pt x="644" y="671"/>
                  <a:pt x="646" y="674"/>
                  <a:pt x="648" y="675"/>
                </a:cubicBezTo>
                <a:cubicBezTo>
                  <a:pt x="649" y="676"/>
                  <a:pt x="653" y="676"/>
                  <a:pt x="653" y="676"/>
                </a:cubicBezTo>
                <a:cubicBezTo>
                  <a:pt x="655" y="677"/>
                  <a:pt x="655" y="677"/>
                  <a:pt x="655" y="677"/>
                </a:cubicBezTo>
                <a:cubicBezTo>
                  <a:pt x="659" y="678"/>
                  <a:pt x="659" y="678"/>
                  <a:pt x="659" y="678"/>
                </a:cubicBezTo>
                <a:cubicBezTo>
                  <a:pt x="660" y="675"/>
                  <a:pt x="660" y="675"/>
                  <a:pt x="660" y="675"/>
                </a:cubicBezTo>
                <a:cubicBezTo>
                  <a:pt x="667" y="677"/>
                  <a:pt x="667" y="677"/>
                  <a:pt x="667" y="677"/>
                </a:cubicBezTo>
                <a:cubicBezTo>
                  <a:pt x="667" y="677"/>
                  <a:pt x="664" y="671"/>
                  <a:pt x="662" y="671"/>
                </a:cubicBezTo>
                <a:close/>
                <a:moveTo>
                  <a:pt x="894" y="359"/>
                </a:moveTo>
                <a:cubicBezTo>
                  <a:pt x="892" y="358"/>
                  <a:pt x="889" y="360"/>
                  <a:pt x="888" y="360"/>
                </a:cubicBezTo>
                <a:cubicBezTo>
                  <a:pt x="889" y="360"/>
                  <a:pt x="890" y="359"/>
                  <a:pt x="892" y="356"/>
                </a:cubicBezTo>
                <a:cubicBezTo>
                  <a:pt x="895" y="354"/>
                  <a:pt x="888" y="353"/>
                  <a:pt x="885" y="357"/>
                </a:cubicBezTo>
                <a:cubicBezTo>
                  <a:pt x="884" y="360"/>
                  <a:pt x="884" y="360"/>
                  <a:pt x="884" y="360"/>
                </a:cubicBezTo>
                <a:cubicBezTo>
                  <a:pt x="882" y="363"/>
                  <a:pt x="882" y="363"/>
                  <a:pt x="882" y="363"/>
                </a:cubicBezTo>
                <a:cubicBezTo>
                  <a:pt x="890" y="362"/>
                  <a:pt x="890" y="362"/>
                  <a:pt x="890" y="362"/>
                </a:cubicBezTo>
                <a:cubicBezTo>
                  <a:pt x="890" y="362"/>
                  <a:pt x="898" y="360"/>
                  <a:pt x="894" y="359"/>
                </a:cubicBezTo>
                <a:close/>
                <a:moveTo>
                  <a:pt x="865" y="357"/>
                </a:moveTo>
                <a:cubicBezTo>
                  <a:pt x="861" y="356"/>
                  <a:pt x="859" y="354"/>
                  <a:pt x="859" y="354"/>
                </a:cubicBezTo>
                <a:cubicBezTo>
                  <a:pt x="857" y="356"/>
                  <a:pt x="857" y="356"/>
                  <a:pt x="857" y="356"/>
                </a:cubicBezTo>
                <a:cubicBezTo>
                  <a:pt x="857" y="356"/>
                  <a:pt x="860" y="358"/>
                  <a:pt x="861" y="358"/>
                </a:cubicBezTo>
                <a:cubicBezTo>
                  <a:pt x="862" y="359"/>
                  <a:pt x="866" y="359"/>
                  <a:pt x="866" y="359"/>
                </a:cubicBezTo>
                <a:cubicBezTo>
                  <a:pt x="866" y="359"/>
                  <a:pt x="868" y="360"/>
                  <a:pt x="870" y="360"/>
                </a:cubicBezTo>
                <a:cubicBezTo>
                  <a:pt x="872" y="359"/>
                  <a:pt x="873" y="357"/>
                  <a:pt x="873" y="357"/>
                </a:cubicBezTo>
                <a:cubicBezTo>
                  <a:pt x="873" y="357"/>
                  <a:pt x="869" y="357"/>
                  <a:pt x="865" y="357"/>
                </a:cubicBezTo>
                <a:close/>
                <a:moveTo>
                  <a:pt x="810" y="152"/>
                </a:moveTo>
                <a:cubicBezTo>
                  <a:pt x="807" y="151"/>
                  <a:pt x="809" y="155"/>
                  <a:pt x="809" y="155"/>
                </a:cubicBezTo>
                <a:cubicBezTo>
                  <a:pt x="811" y="155"/>
                  <a:pt x="813" y="152"/>
                  <a:pt x="810" y="152"/>
                </a:cubicBezTo>
                <a:close/>
                <a:moveTo>
                  <a:pt x="745" y="287"/>
                </a:moveTo>
                <a:cubicBezTo>
                  <a:pt x="750" y="287"/>
                  <a:pt x="743" y="284"/>
                  <a:pt x="743" y="284"/>
                </a:cubicBezTo>
                <a:cubicBezTo>
                  <a:pt x="734" y="285"/>
                  <a:pt x="739" y="288"/>
                  <a:pt x="745" y="287"/>
                </a:cubicBezTo>
                <a:close/>
                <a:moveTo>
                  <a:pt x="881" y="322"/>
                </a:moveTo>
                <a:cubicBezTo>
                  <a:pt x="881" y="322"/>
                  <a:pt x="875" y="320"/>
                  <a:pt x="869" y="320"/>
                </a:cubicBezTo>
                <a:cubicBezTo>
                  <a:pt x="863" y="320"/>
                  <a:pt x="872" y="322"/>
                  <a:pt x="872" y="322"/>
                </a:cubicBezTo>
                <a:cubicBezTo>
                  <a:pt x="872" y="324"/>
                  <a:pt x="872" y="324"/>
                  <a:pt x="872" y="324"/>
                </a:cubicBezTo>
                <a:cubicBezTo>
                  <a:pt x="872" y="324"/>
                  <a:pt x="879" y="325"/>
                  <a:pt x="885" y="326"/>
                </a:cubicBezTo>
                <a:cubicBezTo>
                  <a:pt x="891" y="327"/>
                  <a:pt x="897" y="325"/>
                  <a:pt x="881" y="322"/>
                </a:cubicBezTo>
                <a:close/>
                <a:moveTo>
                  <a:pt x="730" y="82"/>
                </a:moveTo>
                <a:cubicBezTo>
                  <a:pt x="726" y="78"/>
                  <a:pt x="726" y="78"/>
                  <a:pt x="726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19" y="76"/>
                  <a:pt x="714" y="77"/>
                </a:cubicBezTo>
                <a:cubicBezTo>
                  <a:pt x="709" y="79"/>
                  <a:pt x="721" y="84"/>
                  <a:pt x="721" y="84"/>
                </a:cubicBezTo>
                <a:cubicBezTo>
                  <a:pt x="730" y="82"/>
                  <a:pt x="730" y="82"/>
                  <a:pt x="730" y="82"/>
                </a:cubicBezTo>
                <a:cubicBezTo>
                  <a:pt x="730" y="82"/>
                  <a:pt x="730" y="82"/>
                  <a:pt x="730" y="82"/>
                </a:cubicBezTo>
                <a:close/>
                <a:moveTo>
                  <a:pt x="653" y="61"/>
                </a:moveTo>
                <a:cubicBezTo>
                  <a:pt x="644" y="63"/>
                  <a:pt x="650" y="65"/>
                  <a:pt x="650" y="65"/>
                </a:cubicBezTo>
                <a:cubicBezTo>
                  <a:pt x="662" y="62"/>
                  <a:pt x="661" y="59"/>
                  <a:pt x="653" y="61"/>
                </a:cubicBezTo>
                <a:close/>
                <a:moveTo>
                  <a:pt x="709" y="126"/>
                </a:moveTo>
                <a:cubicBezTo>
                  <a:pt x="716" y="126"/>
                  <a:pt x="717" y="123"/>
                  <a:pt x="713" y="123"/>
                </a:cubicBezTo>
                <a:cubicBezTo>
                  <a:pt x="708" y="123"/>
                  <a:pt x="709" y="126"/>
                  <a:pt x="709" y="126"/>
                </a:cubicBezTo>
                <a:close/>
                <a:moveTo>
                  <a:pt x="604" y="633"/>
                </a:moveTo>
                <a:cubicBezTo>
                  <a:pt x="603" y="636"/>
                  <a:pt x="609" y="637"/>
                  <a:pt x="609" y="633"/>
                </a:cubicBezTo>
                <a:cubicBezTo>
                  <a:pt x="610" y="631"/>
                  <a:pt x="604" y="633"/>
                  <a:pt x="604" y="633"/>
                </a:cubicBezTo>
                <a:close/>
                <a:moveTo>
                  <a:pt x="980" y="147"/>
                </a:moveTo>
                <a:cubicBezTo>
                  <a:pt x="983" y="143"/>
                  <a:pt x="975" y="141"/>
                  <a:pt x="974" y="142"/>
                </a:cubicBezTo>
                <a:cubicBezTo>
                  <a:pt x="973" y="143"/>
                  <a:pt x="970" y="141"/>
                  <a:pt x="970" y="141"/>
                </a:cubicBezTo>
                <a:cubicBezTo>
                  <a:pt x="966" y="144"/>
                  <a:pt x="966" y="144"/>
                  <a:pt x="966" y="144"/>
                </a:cubicBezTo>
                <a:cubicBezTo>
                  <a:pt x="966" y="140"/>
                  <a:pt x="966" y="140"/>
                  <a:pt x="966" y="140"/>
                </a:cubicBezTo>
                <a:cubicBezTo>
                  <a:pt x="960" y="140"/>
                  <a:pt x="960" y="140"/>
                  <a:pt x="960" y="140"/>
                </a:cubicBezTo>
                <a:cubicBezTo>
                  <a:pt x="960" y="140"/>
                  <a:pt x="967" y="138"/>
                  <a:pt x="966" y="136"/>
                </a:cubicBezTo>
                <a:cubicBezTo>
                  <a:pt x="964" y="134"/>
                  <a:pt x="954" y="133"/>
                  <a:pt x="954" y="133"/>
                </a:cubicBezTo>
                <a:cubicBezTo>
                  <a:pt x="953" y="131"/>
                  <a:pt x="953" y="131"/>
                  <a:pt x="953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37" y="124"/>
                  <a:pt x="937" y="124"/>
                  <a:pt x="937" y="124"/>
                </a:cubicBezTo>
                <a:cubicBezTo>
                  <a:pt x="947" y="124"/>
                  <a:pt x="947" y="124"/>
                  <a:pt x="947" y="124"/>
                </a:cubicBezTo>
                <a:cubicBezTo>
                  <a:pt x="943" y="121"/>
                  <a:pt x="943" y="121"/>
                  <a:pt x="943" y="121"/>
                </a:cubicBezTo>
                <a:cubicBezTo>
                  <a:pt x="943" y="121"/>
                  <a:pt x="945" y="120"/>
                  <a:pt x="946" y="120"/>
                </a:cubicBezTo>
                <a:cubicBezTo>
                  <a:pt x="947" y="120"/>
                  <a:pt x="958" y="122"/>
                  <a:pt x="957" y="120"/>
                </a:cubicBezTo>
                <a:cubicBezTo>
                  <a:pt x="955" y="117"/>
                  <a:pt x="944" y="117"/>
                  <a:pt x="944" y="117"/>
                </a:cubicBezTo>
                <a:cubicBezTo>
                  <a:pt x="940" y="117"/>
                  <a:pt x="940" y="117"/>
                  <a:pt x="940" y="117"/>
                </a:cubicBezTo>
                <a:cubicBezTo>
                  <a:pt x="940" y="117"/>
                  <a:pt x="956" y="117"/>
                  <a:pt x="957" y="115"/>
                </a:cubicBezTo>
                <a:cubicBezTo>
                  <a:pt x="957" y="113"/>
                  <a:pt x="952" y="113"/>
                  <a:pt x="952" y="113"/>
                </a:cubicBezTo>
                <a:cubicBezTo>
                  <a:pt x="938" y="115"/>
                  <a:pt x="938" y="115"/>
                  <a:pt x="938" y="115"/>
                </a:cubicBezTo>
                <a:cubicBezTo>
                  <a:pt x="946" y="110"/>
                  <a:pt x="946" y="110"/>
                  <a:pt x="946" y="110"/>
                </a:cubicBezTo>
                <a:cubicBezTo>
                  <a:pt x="946" y="110"/>
                  <a:pt x="957" y="111"/>
                  <a:pt x="954" y="108"/>
                </a:cubicBezTo>
                <a:cubicBezTo>
                  <a:pt x="950" y="105"/>
                  <a:pt x="945" y="105"/>
                  <a:pt x="945" y="105"/>
                </a:cubicBezTo>
                <a:cubicBezTo>
                  <a:pt x="940" y="108"/>
                  <a:pt x="940" y="108"/>
                  <a:pt x="940" y="108"/>
                </a:cubicBezTo>
                <a:cubicBezTo>
                  <a:pt x="937" y="107"/>
                  <a:pt x="937" y="107"/>
                  <a:pt x="937" y="107"/>
                </a:cubicBezTo>
                <a:cubicBezTo>
                  <a:pt x="932" y="112"/>
                  <a:pt x="932" y="112"/>
                  <a:pt x="932" y="112"/>
                </a:cubicBezTo>
                <a:cubicBezTo>
                  <a:pt x="932" y="108"/>
                  <a:pt x="932" y="108"/>
                  <a:pt x="932" y="108"/>
                </a:cubicBezTo>
                <a:cubicBezTo>
                  <a:pt x="929" y="111"/>
                  <a:pt x="929" y="111"/>
                  <a:pt x="929" y="111"/>
                </a:cubicBezTo>
                <a:cubicBezTo>
                  <a:pt x="932" y="107"/>
                  <a:pt x="932" y="107"/>
                  <a:pt x="932" y="107"/>
                </a:cubicBezTo>
                <a:cubicBezTo>
                  <a:pt x="932" y="107"/>
                  <a:pt x="936" y="108"/>
                  <a:pt x="938" y="106"/>
                </a:cubicBezTo>
                <a:cubicBezTo>
                  <a:pt x="940" y="104"/>
                  <a:pt x="940" y="101"/>
                  <a:pt x="939" y="102"/>
                </a:cubicBezTo>
                <a:cubicBezTo>
                  <a:pt x="937" y="102"/>
                  <a:pt x="936" y="104"/>
                  <a:pt x="936" y="104"/>
                </a:cubicBezTo>
                <a:cubicBezTo>
                  <a:pt x="931" y="104"/>
                  <a:pt x="931" y="104"/>
                  <a:pt x="931" y="104"/>
                </a:cubicBezTo>
                <a:cubicBezTo>
                  <a:pt x="928" y="106"/>
                  <a:pt x="928" y="106"/>
                  <a:pt x="928" y="106"/>
                </a:cubicBezTo>
                <a:cubicBezTo>
                  <a:pt x="931" y="102"/>
                  <a:pt x="931" y="102"/>
                  <a:pt x="931" y="102"/>
                </a:cubicBezTo>
                <a:cubicBezTo>
                  <a:pt x="935" y="102"/>
                  <a:pt x="935" y="102"/>
                  <a:pt x="935" y="102"/>
                </a:cubicBezTo>
                <a:cubicBezTo>
                  <a:pt x="935" y="102"/>
                  <a:pt x="940" y="100"/>
                  <a:pt x="937" y="98"/>
                </a:cubicBezTo>
                <a:cubicBezTo>
                  <a:pt x="935" y="97"/>
                  <a:pt x="925" y="101"/>
                  <a:pt x="925" y="101"/>
                </a:cubicBezTo>
                <a:cubicBezTo>
                  <a:pt x="924" y="99"/>
                  <a:pt x="924" y="99"/>
                  <a:pt x="924" y="99"/>
                </a:cubicBezTo>
                <a:cubicBezTo>
                  <a:pt x="920" y="102"/>
                  <a:pt x="920" y="102"/>
                  <a:pt x="920" y="102"/>
                </a:cubicBezTo>
                <a:cubicBezTo>
                  <a:pt x="923" y="97"/>
                  <a:pt x="923" y="97"/>
                  <a:pt x="923" y="97"/>
                </a:cubicBezTo>
                <a:cubicBezTo>
                  <a:pt x="916" y="100"/>
                  <a:pt x="916" y="100"/>
                  <a:pt x="916" y="100"/>
                </a:cubicBezTo>
                <a:cubicBezTo>
                  <a:pt x="916" y="97"/>
                  <a:pt x="916" y="97"/>
                  <a:pt x="916" y="97"/>
                </a:cubicBezTo>
                <a:cubicBezTo>
                  <a:pt x="916" y="97"/>
                  <a:pt x="923" y="95"/>
                  <a:pt x="923" y="94"/>
                </a:cubicBezTo>
                <a:cubicBezTo>
                  <a:pt x="923" y="93"/>
                  <a:pt x="913" y="95"/>
                  <a:pt x="913" y="95"/>
                </a:cubicBezTo>
                <a:cubicBezTo>
                  <a:pt x="913" y="94"/>
                  <a:pt x="913" y="94"/>
                  <a:pt x="913" y="94"/>
                </a:cubicBezTo>
                <a:cubicBezTo>
                  <a:pt x="913" y="94"/>
                  <a:pt x="923" y="92"/>
                  <a:pt x="922" y="90"/>
                </a:cubicBezTo>
                <a:cubicBezTo>
                  <a:pt x="920" y="89"/>
                  <a:pt x="907" y="88"/>
                  <a:pt x="905" y="88"/>
                </a:cubicBezTo>
                <a:cubicBezTo>
                  <a:pt x="903" y="87"/>
                  <a:pt x="900" y="88"/>
                  <a:pt x="900" y="89"/>
                </a:cubicBezTo>
                <a:cubicBezTo>
                  <a:pt x="899" y="89"/>
                  <a:pt x="902" y="92"/>
                  <a:pt x="902" y="92"/>
                </a:cubicBezTo>
                <a:cubicBezTo>
                  <a:pt x="897" y="92"/>
                  <a:pt x="897" y="92"/>
                  <a:pt x="897" y="92"/>
                </a:cubicBezTo>
                <a:cubicBezTo>
                  <a:pt x="897" y="95"/>
                  <a:pt x="897" y="95"/>
                  <a:pt x="897" y="95"/>
                </a:cubicBezTo>
                <a:cubicBezTo>
                  <a:pt x="894" y="92"/>
                  <a:pt x="894" y="92"/>
                  <a:pt x="894" y="92"/>
                </a:cubicBezTo>
                <a:cubicBezTo>
                  <a:pt x="889" y="95"/>
                  <a:pt x="889" y="95"/>
                  <a:pt x="889" y="95"/>
                </a:cubicBezTo>
                <a:cubicBezTo>
                  <a:pt x="889" y="95"/>
                  <a:pt x="890" y="92"/>
                  <a:pt x="889" y="91"/>
                </a:cubicBezTo>
                <a:cubicBezTo>
                  <a:pt x="888" y="90"/>
                  <a:pt x="878" y="94"/>
                  <a:pt x="878" y="94"/>
                </a:cubicBezTo>
                <a:cubicBezTo>
                  <a:pt x="881" y="89"/>
                  <a:pt x="881" y="89"/>
                  <a:pt x="881" y="89"/>
                </a:cubicBezTo>
                <a:cubicBezTo>
                  <a:pt x="881" y="89"/>
                  <a:pt x="889" y="89"/>
                  <a:pt x="889" y="87"/>
                </a:cubicBezTo>
                <a:cubicBezTo>
                  <a:pt x="889" y="85"/>
                  <a:pt x="886" y="83"/>
                  <a:pt x="886" y="83"/>
                </a:cubicBezTo>
                <a:cubicBezTo>
                  <a:pt x="886" y="83"/>
                  <a:pt x="891" y="79"/>
                  <a:pt x="888" y="78"/>
                </a:cubicBezTo>
                <a:cubicBezTo>
                  <a:pt x="884" y="78"/>
                  <a:pt x="875" y="79"/>
                  <a:pt x="875" y="79"/>
                </a:cubicBezTo>
                <a:cubicBezTo>
                  <a:pt x="872" y="81"/>
                  <a:pt x="872" y="81"/>
                  <a:pt x="872" y="81"/>
                </a:cubicBezTo>
                <a:cubicBezTo>
                  <a:pt x="859" y="81"/>
                  <a:pt x="859" y="81"/>
                  <a:pt x="859" y="81"/>
                </a:cubicBezTo>
                <a:cubicBezTo>
                  <a:pt x="861" y="83"/>
                  <a:pt x="861" y="83"/>
                  <a:pt x="861" y="83"/>
                </a:cubicBezTo>
                <a:cubicBezTo>
                  <a:pt x="865" y="85"/>
                  <a:pt x="865" y="85"/>
                  <a:pt x="865" y="85"/>
                </a:cubicBezTo>
                <a:cubicBezTo>
                  <a:pt x="859" y="83"/>
                  <a:pt x="859" y="83"/>
                  <a:pt x="859" y="83"/>
                </a:cubicBezTo>
                <a:cubicBezTo>
                  <a:pt x="860" y="87"/>
                  <a:pt x="860" y="87"/>
                  <a:pt x="860" y="87"/>
                </a:cubicBezTo>
                <a:cubicBezTo>
                  <a:pt x="860" y="87"/>
                  <a:pt x="853" y="84"/>
                  <a:pt x="852" y="86"/>
                </a:cubicBezTo>
                <a:cubicBezTo>
                  <a:pt x="850" y="89"/>
                  <a:pt x="853" y="92"/>
                  <a:pt x="853" y="92"/>
                </a:cubicBezTo>
                <a:cubicBezTo>
                  <a:pt x="854" y="95"/>
                  <a:pt x="854" y="95"/>
                  <a:pt x="854" y="95"/>
                </a:cubicBezTo>
                <a:cubicBezTo>
                  <a:pt x="854" y="95"/>
                  <a:pt x="850" y="93"/>
                  <a:pt x="847" y="93"/>
                </a:cubicBezTo>
                <a:cubicBezTo>
                  <a:pt x="845" y="94"/>
                  <a:pt x="842" y="98"/>
                  <a:pt x="845" y="98"/>
                </a:cubicBezTo>
                <a:cubicBezTo>
                  <a:pt x="847" y="98"/>
                  <a:pt x="848" y="99"/>
                  <a:pt x="848" y="99"/>
                </a:cubicBezTo>
                <a:cubicBezTo>
                  <a:pt x="841" y="103"/>
                  <a:pt x="841" y="103"/>
                  <a:pt x="841" y="103"/>
                </a:cubicBezTo>
                <a:cubicBezTo>
                  <a:pt x="833" y="103"/>
                  <a:pt x="833" y="103"/>
                  <a:pt x="833" y="103"/>
                </a:cubicBezTo>
                <a:cubicBezTo>
                  <a:pt x="833" y="103"/>
                  <a:pt x="841" y="102"/>
                  <a:pt x="841" y="100"/>
                </a:cubicBezTo>
                <a:cubicBezTo>
                  <a:pt x="841" y="98"/>
                  <a:pt x="836" y="98"/>
                  <a:pt x="838" y="95"/>
                </a:cubicBezTo>
                <a:cubicBezTo>
                  <a:pt x="841" y="92"/>
                  <a:pt x="843" y="92"/>
                  <a:pt x="843" y="92"/>
                </a:cubicBezTo>
                <a:cubicBezTo>
                  <a:pt x="843" y="88"/>
                  <a:pt x="843" y="88"/>
                  <a:pt x="843" y="88"/>
                </a:cubicBezTo>
                <a:cubicBezTo>
                  <a:pt x="843" y="88"/>
                  <a:pt x="851" y="83"/>
                  <a:pt x="853" y="82"/>
                </a:cubicBezTo>
                <a:cubicBezTo>
                  <a:pt x="856" y="81"/>
                  <a:pt x="865" y="79"/>
                  <a:pt x="863" y="79"/>
                </a:cubicBezTo>
                <a:cubicBezTo>
                  <a:pt x="862" y="78"/>
                  <a:pt x="852" y="77"/>
                  <a:pt x="847" y="78"/>
                </a:cubicBezTo>
                <a:cubicBezTo>
                  <a:pt x="841" y="78"/>
                  <a:pt x="827" y="87"/>
                  <a:pt x="827" y="87"/>
                </a:cubicBezTo>
                <a:cubicBezTo>
                  <a:pt x="827" y="87"/>
                  <a:pt x="821" y="89"/>
                  <a:pt x="819" y="90"/>
                </a:cubicBezTo>
                <a:cubicBezTo>
                  <a:pt x="817" y="90"/>
                  <a:pt x="816" y="92"/>
                  <a:pt x="816" y="92"/>
                </a:cubicBezTo>
                <a:cubicBezTo>
                  <a:pt x="816" y="92"/>
                  <a:pt x="807" y="98"/>
                  <a:pt x="810" y="99"/>
                </a:cubicBezTo>
                <a:cubicBezTo>
                  <a:pt x="814" y="101"/>
                  <a:pt x="825" y="100"/>
                  <a:pt x="823" y="102"/>
                </a:cubicBezTo>
                <a:cubicBezTo>
                  <a:pt x="822" y="104"/>
                  <a:pt x="804" y="103"/>
                  <a:pt x="808" y="107"/>
                </a:cubicBezTo>
                <a:cubicBezTo>
                  <a:pt x="813" y="110"/>
                  <a:pt x="818" y="110"/>
                  <a:pt x="818" y="110"/>
                </a:cubicBezTo>
                <a:cubicBezTo>
                  <a:pt x="825" y="108"/>
                  <a:pt x="825" y="108"/>
                  <a:pt x="825" y="108"/>
                </a:cubicBezTo>
                <a:cubicBezTo>
                  <a:pt x="825" y="108"/>
                  <a:pt x="823" y="111"/>
                  <a:pt x="827" y="111"/>
                </a:cubicBezTo>
                <a:cubicBezTo>
                  <a:pt x="832" y="111"/>
                  <a:pt x="851" y="115"/>
                  <a:pt x="853" y="114"/>
                </a:cubicBezTo>
                <a:cubicBezTo>
                  <a:pt x="855" y="113"/>
                  <a:pt x="850" y="110"/>
                  <a:pt x="850" y="110"/>
                </a:cubicBezTo>
                <a:cubicBezTo>
                  <a:pt x="850" y="110"/>
                  <a:pt x="864" y="112"/>
                  <a:pt x="866" y="112"/>
                </a:cubicBezTo>
                <a:cubicBezTo>
                  <a:pt x="868" y="112"/>
                  <a:pt x="874" y="114"/>
                  <a:pt x="876" y="113"/>
                </a:cubicBezTo>
                <a:cubicBezTo>
                  <a:pt x="878" y="112"/>
                  <a:pt x="874" y="108"/>
                  <a:pt x="874" y="108"/>
                </a:cubicBezTo>
                <a:cubicBezTo>
                  <a:pt x="881" y="107"/>
                  <a:pt x="881" y="107"/>
                  <a:pt x="881" y="107"/>
                </a:cubicBezTo>
                <a:cubicBezTo>
                  <a:pt x="881" y="107"/>
                  <a:pt x="882" y="111"/>
                  <a:pt x="883" y="111"/>
                </a:cubicBezTo>
                <a:cubicBezTo>
                  <a:pt x="884" y="111"/>
                  <a:pt x="887" y="114"/>
                  <a:pt x="887" y="114"/>
                </a:cubicBezTo>
                <a:cubicBezTo>
                  <a:pt x="891" y="113"/>
                  <a:pt x="891" y="113"/>
                  <a:pt x="891" y="113"/>
                </a:cubicBezTo>
                <a:cubicBezTo>
                  <a:pt x="891" y="113"/>
                  <a:pt x="889" y="117"/>
                  <a:pt x="890" y="117"/>
                </a:cubicBezTo>
                <a:cubicBezTo>
                  <a:pt x="891" y="117"/>
                  <a:pt x="897" y="119"/>
                  <a:pt x="897" y="119"/>
                </a:cubicBezTo>
                <a:cubicBezTo>
                  <a:pt x="897" y="119"/>
                  <a:pt x="893" y="123"/>
                  <a:pt x="894" y="123"/>
                </a:cubicBezTo>
                <a:cubicBezTo>
                  <a:pt x="896" y="123"/>
                  <a:pt x="900" y="123"/>
                  <a:pt x="900" y="123"/>
                </a:cubicBezTo>
                <a:cubicBezTo>
                  <a:pt x="899" y="126"/>
                  <a:pt x="899" y="126"/>
                  <a:pt x="899" y="126"/>
                </a:cubicBezTo>
                <a:cubicBezTo>
                  <a:pt x="899" y="126"/>
                  <a:pt x="906" y="127"/>
                  <a:pt x="906" y="130"/>
                </a:cubicBezTo>
                <a:cubicBezTo>
                  <a:pt x="906" y="134"/>
                  <a:pt x="902" y="141"/>
                  <a:pt x="900" y="141"/>
                </a:cubicBezTo>
                <a:cubicBezTo>
                  <a:pt x="899" y="141"/>
                  <a:pt x="881" y="149"/>
                  <a:pt x="881" y="149"/>
                </a:cubicBezTo>
                <a:cubicBezTo>
                  <a:pt x="881" y="149"/>
                  <a:pt x="887" y="153"/>
                  <a:pt x="884" y="155"/>
                </a:cubicBezTo>
                <a:cubicBezTo>
                  <a:pt x="881" y="156"/>
                  <a:pt x="876" y="156"/>
                  <a:pt x="876" y="156"/>
                </a:cubicBezTo>
                <a:cubicBezTo>
                  <a:pt x="866" y="158"/>
                  <a:pt x="866" y="158"/>
                  <a:pt x="866" y="158"/>
                </a:cubicBezTo>
                <a:cubicBezTo>
                  <a:pt x="864" y="161"/>
                  <a:pt x="864" y="161"/>
                  <a:pt x="864" y="161"/>
                </a:cubicBezTo>
                <a:cubicBezTo>
                  <a:pt x="862" y="158"/>
                  <a:pt x="862" y="158"/>
                  <a:pt x="862" y="158"/>
                </a:cubicBezTo>
                <a:cubicBezTo>
                  <a:pt x="862" y="158"/>
                  <a:pt x="857" y="156"/>
                  <a:pt x="854" y="157"/>
                </a:cubicBezTo>
                <a:cubicBezTo>
                  <a:pt x="851" y="157"/>
                  <a:pt x="852" y="160"/>
                  <a:pt x="852" y="160"/>
                </a:cubicBezTo>
                <a:cubicBezTo>
                  <a:pt x="852" y="160"/>
                  <a:pt x="842" y="162"/>
                  <a:pt x="842" y="165"/>
                </a:cubicBezTo>
                <a:cubicBezTo>
                  <a:pt x="842" y="170"/>
                  <a:pt x="849" y="169"/>
                  <a:pt x="855" y="167"/>
                </a:cubicBezTo>
                <a:cubicBezTo>
                  <a:pt x="861" y="165"/>
                  <a:pt x="862" y="165"/>
                  <a:pt x="862" y="165"/>
                </a:cubicBezTo>
                <a:cubicBezTo>
                  <a:pt x="862" y="165"/>
                  <a:pt x="866" y="168"/>
                  <a:pt x="867" y="167"/>
                </a:cubicBezTo>
                <a:cubicBezTo>
                  <a:pt x="868" y="166"/>
                  <a:pt x="868" y="164"/>
                  <a:pt x="868" y="164"/>
                </a:cubicBezTo>
                <a:cubicBezTo>
                  <a:pt x="871" y="161"/>
                  <a:pt x="871" y="161"/>
                  <a:pt x="871" y="161"/>
                </a:cubicBezTo>
                <a:cubicBezTo>
                  <a:pt x="871" y="161"/>
                  <a:pt x="868" y="163"/>
                  <a:pt x="870" y="164"/>
                </a:cubicBezTo>
                <a:cubicBezTo>
                  <a:pt x="872" y="164"/>
                  <a:pt x="879" y="164"/>
                  <a:pt x="879" y="164"/>
                </a:cubicBezTo>
                <a:cubicBezTo>
                  <a:pt x="879" y="164"/>
                  <a:pt x="876" y="166"/>
                  <a:pt x="877" y="167"/>
                </a:cubicBezTo>
                <a:cubicBezTo>
                  <a:pt x="877" y="169"/>
                  <a:pt x="881" y="169"/>
                  <a:pt x="881" y="169"/>
                </a:cubicBezTo>
                <a:cubicBezTo>
                  <a:pt x="881" y="169"/>
                  <a:pt x="878" y="171"/>
                  <a:pt x="881" y="173"/>
                </a:cubicBezTo>
                <a:cubicBezTo>
                  <a:pt x="883" y="174"/>
                  <a:pt x="888" y="174"/>
                  <a:pt x="888" y="174"/>
                </a:cubicBezTo>
                <a:cubicBezTo>
                  <a:pt x="882" y="176"/>
                  <a:pt x="882" y="176"/>
                  <a:pt x="882" y="176"/>
                </a:cubicBezTo>
                <a:cubicBezTo>
                  <a:pt x="882" y="176"/>
                  <a:pt x="883" y="181"/>
                  <a:pt x="884" y="180"/>
                </a:cubicBezTo>
                <a:cubicBezTo>
                  <a:pt x="885" y="180"/>
                  <a:pt x="887" y="179"/>
                  <a:pt x="887" y="179"/>
                </a:cubicBezTo>
                <a:cubicBezTo>
                  <a:pt x="887" y="179"/>
                  <a:pt x="888" y="182"/>
                  <a:pt x="890" y="182"/>
                </a:cubicBezTo>
                <a:cubicBezTo>
                  <a:pt x="892" y="182"/>
                  <a:pt x="896" y="183"/>
                  <a:pt x="896" y="183"/>
                </a:cubicBezTo>
                <a:cubicBezTo>
                  <a:pt x="896" y="183"/>
                  <a:pt x="896" y="187"/>
                  <a:pt x="899" y="187"/>
                </a:cubicBezTo>
                <a:cubicBezTo>
                  <a:pt x="903" y="188"/>
                  <a:pt x="905" y="187"/>
                  <a:pt x="908" y="188"/>
                </a:cubicBezTo>
                <a:cubicBezTo>
                  <a:pt x="911" y="190"/>
                  <a:pt x="918" y="193"/>
                  <a:pt x="918" y="193"/>
                </a:cubicBezTo>
                <a:cubicBezTo>
                  <a:pt x="918" y="193"/>
                  <a:pt x="921" y="189"/>
                  <a:pt x="918" y="186"/>
                </a:cubicBezTo>
                <a:cubicBezTo>
                  <a:pt x="916" y="183"/>
                  <a:pt x="912" y="181"/>
                  <a:pt x="912" y="181"/>
                </a:cubicBezTo>
                <a:cubicBezTo>
                  <a:pt x="912" y="181"/>
                  <a:pt x="907" y="175"/>
                  <a:pt x="908" y="174"/>
                </a:cubicBezTo>
                <a:cubicBezTo>
                  <a:pt x="909" y="172"/>
                  <a:pt x="914" y="177"/>
                  <a:pt x="914" y="177"/>
                </a:cubicBezTo>
                <a:cubicBezTo>
                  <a:pt x="914" y="173"/>
                  <a:pt x="914" y="173"/>
                  <a:pt x="914" y="173"/>
                </a:cubicBezTo>
                <a:cubicBezTo>
                  <a:pt x="914" y="173"/>
                  <a:pt x="916" y="178"/>
                  <a:pt x="918" y="178"/>
                </a:cubicBezTo>
                <a:cubicBezTo>
                  <a:pt x="920" y="178"/>
                  <a:pt x="923" y="177"/>
                  <a:pt x="923" y="177"/>
                </a:cubicBezTo>
                <a:cubicBezTo>
                  <a:pt x="923" y="177"/>
                  <a:pt x="922" y="181"/>
                  <a:pt x="925" y="181"/>
                </a:cubicBezTo>
                <a:cubicBezTo>
                  <a:pt x="927" y="181"/>
                  <a:pt x="928" y="184"/>
                  <a:pt x="928" y="184"/>
                </a:cubicBezTo>
                <a:cubicBezTo>
                  <a:pt x="930" y="180"/>
                  <a:pt x="930" y="180"/>
                  <a:pt x="930" y="180"/>
                </a:cubicBezTo>
                <a:cubicBezTo>
                  <a:pt x="930" y="180"/>
                  <a:pt x="932" y="183"/>
                  <a:pt x="934" y="182"/>
                </a:cubicBezTo>
                <a:cubicBezTo>
                  <a:pt x="935" y="182"/>
                  <a:pt x="933" y="179"/>
                  <a:pt x="933" y="179"/>
                </a:cubicBezTo>
                <a:cubicBezTo>
                  <a:pt x="935" y="172"/>
                  <a:pt x="935" y="172"/>
                  <a:pt x="935" y="172"/>
                </a:cubicBezTo>
                <a:cubicBezTo>
                  <a:pt x="935" y="172"/>
                  <a:pt x="935" y="178"/>
                  <a:pt x="937" y="178"/>
                </a:cubicBezTo>
                <a:cubicBezTo>
                  <a:pt x="939" y="178"/>
                  <a:pt x="940" y="172"/>
                  <a:pt x="940" y="172"/>
                </a:cubicBezTo>
                <a:cubicBezTo>
                  <a:pt x="937" y="169"/>
                  <a:pt x="937" y="169"/>
                  <a:pt x="937" y="169"/>
                </a:cubicBezTo>
                <a:cubicBezTo>
                  <a:pt x="940" y="168"/>
                  <a:pt x="940" y="168"/>
                  <a:pt x="940" y="168"/>
                </a:cubicBezTo>
                <a:cubicBezTo>
                  <a:pt x="937" y="166"/>
                  <a:pt x="937" y="166"/>
                  <a:pt x="937" y="166"/>
                </a:cubicBezTo>
                <a:cubicBezTo>
                  <a:pt x="937" y="163"/>
                  <a:pt x="937" y="163"/>
                  <a:pt x="937" y="163"/>
                </a:cubicBezTo>
                <a:cubicBezTo>
                  <a:pt x="933" y="163"/>
                  <a:pt x="933" y="163"/>
                  <a:pt x="933" y="163"/>
                </a:cubicBezTo>
                <a:cubicBezTo>
                  <a:pt x="933" y="161"/>
                  <a:pt x="933" y="161"/>
                  <a:pt x="933" y="161"/>
                </a:cubicBezTo>
                <a:cubicBezTo>
                  <a:pt x="930" y="161"/>
                  <a:pt x="930" y="161"/>
                  <a:pt x="930" y="161"/>
                </a:cubicBezTo>
                <a:cubicBezTo>
                  <a:pt x="930" y="154"/>
                  <a:pt x="930" y="154"/>
                  <a:pt x="930" y="154"/>
                </a:cubicBezTo>
                <a:cubicBezTo>
                  <a:pt x="925" y="154"/>
                  <a:pt x="925" y="154"/>
                  <a:pt x="925" y="154"/>
                </a:cubicBezTo>
                <a:cubicBezTo>
                  <a:pt x="925" y="154"/>
                  <a:pt x="923" y="150"/>
                  <a:pt x="925" y="150"/>
                </a:cubicBezTo>
                <a:cubicBezTo>
                  <a:pt x="928" y="149"/>
                  <a:pt x="930" y="153"/>
                  <a:pt x="931" y="152"/>
                </a:cubicBezTo>
                <a:cubicBezTo>
                  <a:pt x="933" y="152"/>
                  <a:pt x="933" y="146"/>
                  <a:pt x="933" y="146"/>
                </a:cubicBezTo>
                <a:cubicBezTo>
                  <a:pt x="936" y="147"/>
                  <a:pt x="936" y="147"/>
                  <a:pt x="936" y="147"/>
                </a:cubicBezTo>
                <a:cubicBezTo>
                  <a:pt x="941" y="145"/>
                  <a:pt x="941" y="145"/>
                  <a:pt x="941" y="145"/>
                </a:cubicBezTo>
                <a:cubicBezTo>
                  <a:pt x="941" y="145"/>
                  <a:pt x="941" y="151"/>
                  <a:pt x="943" y="150"/>
                </a:cubicBezTo>
                <a:cubicBezTo>
                  <a:pt x="944" y="149"/>
                  <a:pt x="947" y="149"/>
                  <a:pt x="947" y="149"/>
                </a:cubicBezTo>
                <a:cubicBezTo>
                  <a:pt x="945" y="151"/>
                  <a:pt x="945" y="151"/>
                  <a:pt x="945" y="151"/>
                </a:cubicBezTo>
                <a:cubicBezTo>
                  <a:pt x="948" y="151"/>
                  <a:pt x="948" y="151"/>
                  <a:pt x="948" y="151"/>
                </a:cubicBezTo>
                <a:cubicBezTo>
                  <a:pt x="947" y="155"/>
                  <a:pt x="947" y="155"/>
                  <a:pt x="947" y="155"/>
                </a:cubicBezTo>
                <a:cubicBezTo>
                  <a:pt x="947" y="155"/>
                  <a:pt x="952" y="164"/>
                  <a:pt x="955" y="162"/>
                </a:cubicBezTo>
                <a:cubicBezTo>
                  <a:pt x="958" y="160"/>
                  <a:pt x="959" y="154"/>
                  <a:pt x="959" y="154"/>
                </a:cubicBezTo>
                <a:cubicBezTo>
                  <a:pt x="960" y="152"/>
                  <a:pt x="960" y="152"/>
                  <a:pt x="960" y="152"/>
                </a:cubicBezTo>
                <a:cubicBezTo>
                  <a:pt x="960" y="152"/>
                  <a:pt x="964" y="156"/>
                  <a:pt x="967" y="154"/>
                </a:cubicBezTo>
                <a:cubicBezTo>
                  <a:pt x="970" y="152"/>
                  <a:pt x="970" y="148"/>
                  <a:pt x="970" y="148"/>
                </a:cubicBezTo>
                <a:cubicBezTo>
                  <a:pt x="970" y="148"/>
                  <a:pt x="977" y="150"/>
                  <a:pt x="980" y="147"/>
                </a:cubicBezTo>
                <a:close/>
                <a:moveTo>
                  <a:pt x="906" y="15"/>
                </a:moveTo>
                <a:cubicBezTo>
                  <a:pt x="918" y="15"/>
                  <a:pt x="918" y="15"/>
                  <a:pt x="918" y="15"/>
                </a:cubicBezTo>
                <a:cubicBezTo>
                  <a:pt x="906" y="17"/>
                  <a:pt x="906" y="17"/>
                  <a:pt x="906" y="17"/>
                </a:cubicBezTo>
                <a:cubicBezTo>
                  <a:pt x="906" y="17"/>
                  <a:pt x="911" y="19"/>
                  <a:pt x="913" y="19"/>
                </a:cubicBezTo>
                <a:cubicBezTo>
                  <a:pt x="916" y="19"/>
                  <a:pt x="924" y="17"/>
                  <a:pt x="924" y="17"/>
                </a:cubicBezTo>
                <a:cubicBezTo>
                  <a:pt x="924" y="17"/>
                  <a:pt x="929" y="16"/>
                  <a:pt x="933" y="16"/>
                </a:cubicBezTo>
                <a:cubicBezTo>
                  <a:pt x="937" y="16"/>
                  <a:pt x="946" y="18"/>
                  <a:pt x="946" y="18"/>
                </a:cubicBezTo>
                <a:cubicBezTo>
                  <a:pt x="946" y="18"/>
                  <a:pt x="935" y="18"/>
                  <a:pt x="933" y="18"/>
                </a:cubicBezTo>
                <a:cubicBezTo>
                  <a:pt x="930" y="18"/>
                  <a:pt x="923" y="21"/>
                  <a:pt x="923" y="21"/>
                </a:cubicBezTo>
                <a:cubicBezTo>
                  <a:pt x="923" y="21"/>
                  <a:pt x="929" y="21"/>
                  <a:pt x="933" y="21"/>
                </a:cubicBezTo>
                <a:cubicBezTo>
                  <a:pt x="938" y="22"/>
                  <a:pt x="939" y="20"/>
                  <a:pt x="939" y="20"/>
                </a:cubicBezTo>
                <a:cubicBezTo>
                  <a:pt x="948" y="20"/>
                  <a:pt x="948" y="20"/>
                  <a:pt x="948" y="20"/>
                </a:cubicBezTo>
                <a:cubicBezTo>
                  <a:pt x="948" y="20"/>
                  <a:pt x="951" y="20"/>
                  <a:pt x="955" y="20"/>
                </a:cubicBezTo>
                <a:cubicBezTo>
                  <a:pt x="958" y="20"/>
                  <a:pt x="967" y="18"/>
                  <a:pt x="967" y="17"/>
                </a:cubicBezTo>
                <a:cubicBezTo>
                  <a:pt x="968" y="17"/>
                  <a:pt x="974" y="16"/>
                  <a:pt x="977" y="15"/>
                </a:cubicBezTo>
                <a:cubicBezTo>
                  <a:pt x="979" y="14"/>
                  <a:pt x="984" y="15"/>
                  <a:pt x="984" y="15"/>
                </a:cubicBezTo>
                <a:cubicBezTo>
                  <a:pt x="972" y="19"/>
                  <a:pt x="972" y="19"/>
                  <a:pt x="972" y="19"/>
                </a:cubicBezTo>
                <a:cubicBezTo>
                  <a:pt x="976" y="19"/>
                  <a:pt x="976" y="19"/>
                  <a:pt x="976" y="19"/>
                </a:cubicBezTo>
                <a:cubicBezTo>
                  <a:pt x="970" y="21"/>
                  <a:pt x="970" y="21"/>
                  <a:pt x="970" y="21"/>
                </a:cubicBezTo>
                <a:cubicBezTo>
                  <a:pt x="970" y="21"/>
                  <a:pt x="946" y="22"/>
                  <a:pt x="943" y="22"/>
                </a:cubicBezTo>
                <a:cubicBezTo>
                  <a:pt x="941" y="22"/>
                  <a:pt x="941" y="25"/>
                  <a:pt x="941" y="25"/>
                </a:cubicBezTo>
                <a:cubicBezTo>
                  <a:pt x="951" y="28"/>
                  <a:pt x="951" y="28"/>
                  <a:pt x="951" y="28"/>
                </a:cubicBezTo>
                <a:cubicBezTo>
                  <a:pt x="951" y="28"/>
                  <a:pt x="947" y="29"/>
                  <a:pt x="945" y="29"/>
                </a:cubicBezTo>
                <a:cubicBezTo>
                  <a:pt x="942" y="29"/>
                  <a:pt x="932" y="24"/>
                  <a:pt x="932" y="24"/>
                </a:cubicBezTo>
                <a:cubicBezTo>
                  <a:pt x="932" y="24"/>
                  <a:pt x="922" y="24"/>
                  <a:pt x="919" y="24"/>
                </a:cubicBezTo>
                <a:cubicBezTo>
                  <a:pt x="917" y="24"/>
                  <a:pt x="915" y="27"/>
                  <a:pt x="915" y="27"/>
                </a:cubicBezTo>
                <a:cubicBezTo>
                  <a:pt x="919" y="29"/>
                  <a:pt x="919" y="29"/>
                  <a:pt x="919" y="29"/>
                </a:cubicBezTo>
                <a:cubicBezTo>
                  <a:pt x="919" y="29"/>
                  <a:pt x="922" y="32"/>
                  <a:pt x="925" y="33"/>
                </a:cubicBezTo>
                <a:cubicBezTo>
                  <a:pt x="928" y="34"/>
                  <a:pt x="935" y="33"/>
                  <a:pt x="935" y="33"/>
                </a:cubicBezTo>
                <a:cubicBezTo>
                  <a:pt x="935" y="33"/>
                  <a:pt x="934" y="35"/>
                  <a:pt x="930" y="35"/>
                </a:cubicBezTo>
                <a:cubicBezTo>
                  <a:pt x="927" y="36"/>
                  <a:pt x="920" y="34"/>
                  <a:pt x="919" y="34"/>
                </a:cubicBezTo>
                <a:cubicBezTo>
                  <a:pt x="917" y="34"/>
                  <a:pt x="905" y="36"/>
                  <a:pt x="902" y="36"/>
                </a:cubicBezTo>
                <a:cubicBezTo>
                  <a:pt x="898" y="36"/>
                  <a:pt x="890" y="41"/>
                  <a:pt x="890" y="41"/>
                </a:cubicBezTo>
                <a:cubicBezTo>
                  <a:pt x="901" y="39"/>
                  <a:pt x="901" y="39"/>
                  <a:pt x="901" y="39"/>
                </a:cubicBezTo>
                <a:cubicBezTo>
                  <a:pt x="900" y="42"/>
                  <a:pt x="900" y="42"/>
                  <a:pt x="900" y="42"/>
                </a:cubicBezTo>
                <a:cubicBezTo>
                  <a:pt x="909" y="39"/>
                  <a:pt x="909" y="39"/>
                  <a:pt x="909" y="39"/>
                </a:cubicBezTo>
                <a:cubicBezTo>
                  <a:pt x="899" y="43"/>
                  <a:pt x="899" y="43"/>
                  <a:pt x="899" y="43"/>
                </a:cubicBezTo>
                <a:cubicBezTo>
                  <a:pt x="899" y="43"/>
                  <a:pt x="901" y="45"/>
                  <a:pt x="904" y="45"/>
                </a:cubicBezTo>
                <a:cubicBezTo>
                  <a:pt x="908" y="45"/>
                  <a:pt x="917" y="42"/>
                  <a:pt x="917" y="42"/>
                </a:cubicBezTo>
                <a:cubicBezTo>
                  <a:pt x="903" y="47"/>
                  <a:pt x="903" y="47"/>
                  <a:pt x="903" y="47"/>
                </a:cubicBezTo>
                <a:cubicBezTo>
                  <a:pt x="894" y="47"/>
                  <a:pt x="894" y="47"/>
                  <a:pt x="894" y="47"/>
                </a:cubicBezTo>
                <a:cubicBezTo>
                  <a:pt x="892" y="43"/>
                  <a:pt x="892" y="43"/>
                  <a:pt x="892" y="43"/>
                </a:cubicBezTo>
                <a:cubicBezTo>
                  <a:pt x="892" y="43"/>
                  <a:pt x="885" y="42"/>
                  <a:pt x="883" y="43"/>
                </a:cubicBezTo>
                <a:cubicBezTo>
                  <a:pt x="881" y="43"/>
                  <a:pt x="884" y="48"/>
                  <a:pt x="884" y="48"/>
                </a:cubicBezTo>
                <a:cubicBezTo>
                  <a:pt x="884" y="48"/>
                  <a:pt x="874" y="49"/>
                  <a:pt x="873" y="49"/>
                </a:cubicBezTo>
                <a:cubicBezTo>
                  <a:pt x="872" y="49"/>
                  <a:pt x="865" y="52"/>
                  <a:pt x="861" y="53"/>
                </a:cubicBezTo>
                <a:cubicBezTo>
                  <a:pt x="859" y="53"/>
                  <a:pt x="857" y="53"/>
                  <a:pt x="856" y="53"/>
                </a:cubicBezTo>
                <a:cubicBezTo>
                  <a:pt x="855" y="53"/>
                  <a:pt x="859" y="54"/>
                  <a:pt x="863" y="54"/>
                </a:cubicBezTo>
                <a:cubicBezTo>
                  <a:pt x="866" y="54"/>
                  <a:pt x="867" y="53"/>
                  <a:pt x="867" y="53"/>
                </a:cubicBezTo>
                <a:cubicBezTo>
                  <a:pt x="866" y="56"/>
                  <a:pt x="866" y="56"/>
                  <a:pt x="866" y="56"/>
                </a:cubicBezTo>
                <a:cubicBezTo>
                  <a:pt x="871" y="54"/>
                  <a:pt x="871" y="54"/>
                  <a:pt x="871" y="54"/>
                </a:cubicBezTo>
                <a:cubicBezTo>
                  <a:pt x="874" y="53"/>
                  <a:pt x="874" y="53"/>
                  <a:pt x="874" y="53"/>
                </a:cubicBezTo>
                <a:cubicBezTo>
                  <a:pt x="874" y="55"/>
                  <a:pt x="874" y="55"/>
                  <a:pt x="874" y="55"/>
                </a:cubicBezTo>
                <a:cubicBezTo>
                  <a:pt x="877" y="54"/>
                  <a:pt x="877" y="54"/>
                  <a:pt x="877" y="54"/>
                </a:cubicBezTo>
                <a:cubicBezTo>
                  <a:pt x="881" y="54"/>
                  <a:pt x="881" y="54"/>
                  <a:pt x="881" y="54"/>
                </a:cubicBezTo>
                <a:cubicBezTo>
                  <a:pt x="881" y="54"/>
                  <a:pt x="881" y="56"/>
                  <a:pt x="883" y="56"/>
                </a:cubicBezTo>
                <a:cubicBezTo>
                  <a:pt x="886" y="56"/>
                  <a:pt x="890" y="53"/>
                  <a:pt x="890" y="53"/>
                </a:cubicBezTo>
                <a:cubicBezTo>
                  <a:pt x="891" y="55"/>
                  <a:pt x="891" y="55"/>
                  <a:pt x="891" y="55"/>
                </a:cubicBezTo>
                <a:cubicBezTo>
                  <a:pt x="895" y="53"/>
                  <a:pt x="895" y="53"/>
                  <a:pt x="895" y="53"/>
                </a:cubicBezTo>
                <a:cubicBezTo>
                  <a:pt x="895" y="53"/>
                  <a:pt x="896" y="55"/>
                  <a:pt x="898" y="55"/>
                </a:cubicBezTo>
                <a:cubicBezTo>
                  <a:pt x="900" y="56"/>
                  <a:pt x="902" y="53"/>
                  <a:pt x="902" y="53"/>
                </a:cubicBezTo>
                <a:cubicBezTo>
                  <a:pt x="902" y="53"/>
                  <a:pt x="904" y="55"/>
                  <a:pt x="906" y="55"/>
                </a:cubicBezTo>
                <a:cubicBezTo>
                  <a:pt x="909" y="55"/>
                  <a:pt x="907" y="53"/>
                  <a:pt x="907" y="53"/>
                </a:cubicBezTo>
                <a:cubicBezTo>
                  <a:pt x="915" y="56"/>
                  <a:pt x="915" y="56"/>
                  <a:pt x="915" y="56"/>
                </a:cubicBezTo>
                <a:cubicBezTo>
                  <a:pt x="915" y="56"/>
                  <a:pt x="916" y="57"/>
                  <a:pt x="917" y="57"/>
                </a:cubicBezTo>
                <a:cubicBezTo>
                  <a:pt x="918" y="57"/>
                  <a:pt x="930" y="55"/>
                  <a:pt x="932" y="55"/>
                </a:cubicBezTo>
                <a:cubicBezTo>
                  <a:pt x="935" y="55"/>
                  <a:pt x="940" y="53"/>
                  <a:pt x="941" y="51"/>
                </a:cubicBezTo>
                <a:cubicBezTo>
                  <a:pt x="942" y="50"/>
                  <a:pt x="932" y="51"/>
                  <a:pt x="932" y="51"/>
                </a:cubicBezTo>
                <a:cubicBezTo>
                  <a:pt x="932" y="51"/>
                  <a:pt x="934" y="49"/>
                  <a:pt x="932" y="49"/>
                </a:cubicBezTo>
                <a:cubicBezTo>
                  <a:pt x="931" y="48"/>
                  <a:pt x="926" y="49"/>
                  <a:pt x="926" y="49"/>
                </a:cubicBezTo>
                <a:cubicBezTo>
                  <a:pt x="918" y="48"/>
                  <a:pt x="918" y="48"/>
                  <a:pt x="918" y="48"/>
                </a:cubicBezTo>
                <a:cubicBezTo>
                  <a:pt x="920" y="45"/>
                  <a:pt x="920" y="45"/>
                  <a:pt x="920" y="45"/>
                </a:cubicBezTo>
                <a:cubicBezTo>
                  <a:pt x="929" y="48"/>
                  <a:pt x="929" y="48"/>
                  <a:pt x="929" y="48"/>
                </a:cubicBezTo>
                <a:cubicBezTo>
                  <a:pt x="929" y="48"/>
                  <a:pt x="941" y="47"/>
                  <a:pt x="945" y="47"/>
                </a:cubicBezTo>
                <a:cubicBezTo>
                  <a:pt x="949" y="47"/>
                  <a:pt x="948" y="43"/>
                  <a:pt x="948" y="43"/>
                </a:cubicBezTo>
                <a:cubicBezTo>
                  <a:pt x="948" y="43"/>
                  <a:pt x="953" y="42"/>
                  <a:pt x="957" y="42"/>
                </a:cubicBezTo>
                <a:cubicBezTo>
                  <a:pt x="961" y="42"/>
                  <a:pt x="969" y="40"/>
                  <a:pt x="969" y="40"/>
                </a:cubicBezTo>
                <a:cubicBezTo>
                  <a:pt x="965" y="38"/>
                  <a:pt x="965" y="38"/>
                  <a:pt x="965" y="38"/>
                </a:cubicBezTo>
                <a:cubicBezTo>
                  <a:pt x="965" y="38"/>
                  <a:pt x="970" y="38"/>
                  <a:pt x="975" y="36"/>
                </a:cubicBezTo>
                <a:cubicBezTo>
                  <a:pt x="981" y="35"/>
                  <a:pt x="968" y="33"/>
                  <a:pt x="968" y="33"/>
                </a:cubicBezTo>
                <a:cubicBezTo>
                  <a:pt x="968" y="33"/>
                  <a:pt x="962" y="34"/>
                  <a:pt x="959" y="33"/>
                </a:cubicBezTo>
                <a:cubicBezTo>
                  <a:pt x="957" y="32"/>
                  <a:pt x="970" y="29"/>
                  <a:pt x="970" y="29"/>
                </a:cubicBezTo>
                <a:cubicBezTo>
                  <a:pt x="971" y="29"/>
                  <a:pt x="980" y="30"/>
                  <a:pt x="980" y="30"/>
                </a:cubicBezTo>
                <a:cubicBezTo>
                  <a:pt x="980" y="30"/>
                  <a:pt x="990" y="30"/>
                  <a:pt x="993" y="29"/>
                </a:cubicBezTo>
                <a:cubicBezTo>
                  <a:pt x="996" y="28"/>
                  <a:pt x="986" y="28"/>
                  <a:pt x="989" y="26"/>
                </a:cubicBezTo>
                <a:cubicBezTo>
                  <a:pt x="993" y="25"/>
                  <a:pt x="1000" y="28"/>
                  <a:pt x="1004" y="28"/>
                </a:cubicBezTo>
                <a:cubicBezTo>
                  <a:pt x="1008" y="28"/>
                  <a:pt x="1006" y="24"/>
                  <a:pt x="1006" y="24"/>
                </a:cubicBezTo>
                <a:cubicBezTo>
                  <a:pt x="1016" y="25"/>
                  <a:pt x="1016" y="25"/>
                  <a:pt x="1016" y="25"/>
                </a:cubicBezTo>
                <a:cubicBezTo>
                  <a:pt x="1017" y="22"/>
                  <a:pt x="1017" y="22"/>
                  <a:pt x="1017" y="22"/>
                </a:cubicBezTo>
                <a:cubicBezTo>
                  <a:pt x="1017" y="22"/>
                  <a:pt x="1020" y="23"/>
                  <a:pt x="1022" y="23"/>
                </a:cubicBezTo>
                <a:cubicBezTo>
                  <a:pt x="1023" y="23"/>
                  <a:pt x="1030" y="20"/>
                  <a:pt x="1030" y="20"/>
                </a:cubicBezTo>
                <a:cubicBezTo>
                  <a:pt x="1030" y="20"/>
                  <a:pt x="1042" y="18"/>
                  <a:pt x="1049" y="17"/>
                </a:cubicBezTo>
                <a:cubicBezTo>
                  <a:pt x="1056" y="16"/>
                  <a:pt x="1056" y="15"/>
                  <a:pt x="1055" y="15"/>
                </a:cubicBezTo>
                <a:cubicBezTo>
                  <a:pt x="1054" y="15"/>
                  <a:pt x="1040" y="15"/>
                  <a:pt x="1040" y="15"/>
                </a:cubicBezTo>
                <a:cubicBezTo>
                  <a:pt x="1037" y="17"/>
                  <a:pt x="1037" y="17"/>
                  <a:pt x="1037" y="17"/>
                </a:cubicBezTo>
                <a:cubicBezTo>
                  <a:pt x="1027" y="16"/>
                  <a:pt x="1027" y="16"/>
                  <a:pt x="1027" y="16"/>
                </a:cubicBezTo>
                <a:cubicBezTo>
                  <a:pt x="1038" y="16"/>
                  <a:pt x="1038" y="16"/>
                  <a:pt x="1038" y="16"/>
                </a:cubicBezTo>
                <a:cubicBezTo>
                  <a:pt x="1038" y="14"/>
                  <a:pt x="1038" y="14"/>
                  <a:pt x="1038" y="14"/>
                </a:cubicBezTo>
                <a:cubicBezTo>
                  <a:pt x="1045" y="15"/>
                  <a:pt x="1045" y="15"/>
                  <a:pt x="1045" y="15"/>
                </a:cubicBezTo>
                <a:cubicBezTo>
                  <a:pt x="1045" y="15"/>
                  <a:pt x="1046" y="13"/>
                  <a:pt x="1048" y="13"/>
                </a:cubicBezTo>
                <a:cubicBezTo>
                  <a:pt x="1049" y="13"/>
                  <a:pt x="1071" y="12"/>
                  <a:pt x="1074" y="12"/>
                </a:cubicBezTo>
                <a:cubicBezTo>
                  <a:pt x="1078" y="12"/>
                  <a:pt x="1088" y="9"/>
                  <a:pt x="1087" y="8"/>
                </a:cubicBezTo>
                <a:cubicBezTo>
                  <a:pt x="1087" y="8"/>
                  <a:pt x="1075" y="9"/>
                  <a:pt x="1075" y="9"/>
                </a:cubicBezTo>
                <a:cubicBezTo>
                  <a:pt x="1076" y="7"/>
                  <a:pt x="1076" y="7"/>
                  <a:pt x="1076" y="7"/>
                </a:cubicBezTo>
                <a:cubicBezTo>
                  <a:pt x="1076" y="7"/>
                  <a:pt x="1068" y="5"/>
                  <a:pt x="1066" y="5"/>
                </a:cubicBezTo>
                <a:cubicBezTo>
                  <a:pt x="1063" y="5"/>
                  <a:pt x="1048" y="8"/>
                  <a:pt x="1048" y="8"/>
                </a:cubicBezTo>
                <a:cubicBezTo>
                  <a:pt x="1055" y="5"/>
                  <a:pt x="1055" y="5"/>
                  <a:pt x="1055" y="5"/>
                </a:cubicBezTo>
                <a:cubicBezTo>
                  <a:pt x="1045" y="5"/>
                  <a:pt x="1045" y="5"/>
                  <a:pt x="1045" y="5"/>
                </a:cubicBezTo>
                <a:cubicBezTo>
                  <a:pt x="1045" y="5"/>
                  <a:pt x="1038" y="3"/>
                  <a:pt x="1036" y="3"/>
                </a:cubicBezTo>
                <a:cubicBezTo>
                  <a:pt x="1034" y="4"/>
                  <a:pt x="1032" y="6"/>
                  <a:pt x="1032" y="6"/>
                </a:cubicBezTo>
                <a:cubicBezTo>
                  <a:pt x="1032" y="6"/>
                  <a:pt x="1027" y="3"/>
                  <a:pt x="1025" y="3"/>
                </a:cubicBezTo>
                <a:cubicBezTo>
                  <a:pt x="1023" y="3"/>
                  <a:pt x="1019" y="7"/>
                  <a:pt x="1019" y="7"/>
                </a:cubicBezTo>
                <a:cubicBezTo>
                  <a:pt x="1014" y="5"/>
                  <a:pt x="1014" y="5"/>
                  <a:pt x="1014" y="5"/>
                </a:cubicBezTo>
                <a:cubicBezTo>
                  <a:pt x="998" y="4"/>
                  <a:pt x="998" y="4"/>
                  <a:pt x="998" y="4"/>
                </a:cubicBezTo>
                <a:cubicBezTo>
                  <a:pt x="1002" y="8"/>
                  <a:pt x="1002" y="8"/>
                  <a:pt x="1002" y="8"/>
                </a:cubicBezTo>
                <a:cubicBezTo>
                  <a:pt x="993" y="5"/>
                  <a:pt x="993" y="5"/>
                  <a:pt x="993" y="5"/>
                </a:cubicBezTo>
                <a:cubicBezTo>
                  <a:pt x="985" y="7"/>
                  <a:pt x="985" y="7"/>
                  <a:pt x="985" y="7"/>
                </a:cubicBezTo>
                <a:cubicBezTo>
                  <a:pt x="985" y="7"/>
                  <a:pt x="978" y="5"/>
                  <a:pt x="975" y="5"/>
                </a:cubicBezTo>
                <a:cubicBezTo>
                  <a:pt x="972" y="5"/>
                  <a:pt x="962" y="8"/>
                  <a:pt x="962" y="8"/>
                </a:cubicBezTo>
                <a:cubicBezTo>
                  <a:pt x="974" y="12"/>
                  <a:pt x="974" y="12"/>
                  <a:pt x="974" y="12"/>
                </a:cubicBezTo>
                <a:cubicBezTo>
                  <a:pt x="962" y="10"/>
                  <a:pt x="962" y="10"/>
                  <a:pt x="962" y="10"/>
                </a:cubicBezTo>
                <a:cubicBezTo>
                  <a:pt x="962" y="10"/>
                  <a:pt x="950" y="8"/>
                  <a:pt x="945" y="8"/>
                </a:cubicBezTo>
                <a:cubicBezTo>
                  <a:pt x="940" y="9"/>
                  <a:pt x="941" y="12"/>
                  <a:pt x="941" y="12"/>
                </a:cubicBezTo>
                <a:cubicBezTo>
                  <a:pt x="941" y="12"/>
                  <a:pt x="928" y="10"/>
                  <a:pt x="926" y="10"/>
                </a:cubicBezTo>
                <a:cubicBezTo>
                  <a:pt x="923" y="10"/>
                  <a:pt x="902" y="12"/>
                  <a:pt x="901" y="13"/>
                </a:cubicBezTo>
                <a:cubicBezTo>
                  <a:pt x="901" y="13"/>
                  <a:pt x="906" y="15"/>
                  <a:pt x="906" y="15"/>
                </a:cubicBezTo>
                <a:close/>
                <a:moveTo>
                  <a:pt x="954" y="355"/>
                </a:moveTo>
                <a:cubicBezTo>
                  <a:pt x="963" y="346"/>
                  <a:pt x="963" y="346"/>
                  <a:pt x="963" y="346"/>
                </a:cubicBezTo>
                <a:cubicBezTo>
                  <a:pt x="962" y="343"/>
                  <a:pt x="962" y="343"/>
                  <a:pt x="962" y="343"/>
                </a:cubicBezTo>
                <a:cubicBezTo>
                  <a:pt x="958" y="345"/>
                  <a:pt x="958" y="345"/>
                  <a:pt x="958" y="345"/>
                </a:cubicBezTo>
                <a:cubicBezTo>
                  <a:pt x="954" y="345"/>
                  <a:pt x="954" y="345"/>
                  <a:pt x="954" y="345"/>
                </a:cubicBezTo>
                <a:cubicBezTo>
                  <a:pt x="958" y="342"/>
                  <a:pt x="958" y="342"/>
                  <a:pt x="958" y="342"/>
                </a:cubicBezTo>
                <a:cubicBezTo>
                  <a:pt x="953" y="342"/>
                  <a:pt x="953" y="342"/>
                  <a:pt x="953" y="342"/>
                </a:cubicBezTo>
                <a:cubicBezTo>
                  <a:pt x="953" y="342"/>
                  <a:pt x="962" y="331"/>
                  <a:pt x="961" y="331"/>
                </a:cubicBezTo>
                <a:cubicBezTo>
                  <a:pt x="960" y="331"/>
                  <a:pt x="954" y="330"/>
                  <a:pt x="956" y="329"/>
                </a:cubicBezTo>
                <a:cubicBezTo>
                  <a:pt x="958" y="329"/>
                  <a:pt x="960" y="326"/>
                  <a:pt x="960" y="326"/>
                </a:cubicBezTo>
                <a:cubicBezTo>
                  <a:pt x="957" y="324"/>
                  <a:pt x="957" y="324"/>
                  <a:pt x="957" y="324"/>
                </a:cubicBezTo>
                <a:cubicBezTo>
                  <a:pt x="950" y="328"/>
                  <a:pt x="950" y="328"/>
                  <a:pt x="950" y="328"/>
                </a:cubicBezTo>
                <a:cubicBezTo>
                  <a:pt x="949" y="324"/>
                  <a:pt x="949" y="324"/>
                  <a:pt x="949" y="324"/>
                </a:cubicBezTo>
                <a:cubicBezTo>
                  <a:pt x="945" y="325"/>
                  <a:pt x="945" y="325"/>
                  <a:pt x="945" y="325"/>
                </a:cubicBezTo>
                <a:cubicBezTo>
                  <a:pt x="946" y="320"/>
                  <a:pt x="946" y="320"/>
                  <a:pt x="946" y="320"/>
                </a:cubicBezTo>
                <a:cubicBezTo>
                  <a:pt x="943" y="319"/>
                  <a:pt x="943" y="319"/>
                  <a:pt x="943" y="319"/>
                </a:cubicBezTo>
                <a:cubicBezTo>
                  <a:pt x="940" y="316"/>
                  <a:pt x="940" y="316"/>
                  <a:pt x="940" y="316"/>
                </a:cubicBezTo>
                <a:cubicBezTo>
                  <a:pt x="936" y="323"/>
                  <a:pt x="936" y="323"/>
                  <a:pt x="936" y="323"/>
                </a:cubicBezTo>
                <a:cubicBezTo>
                  <a:pt x="933" y="325"/>
                  <a:pt x="933" y="325"/>
                  <a:pt x="933" y="325"/>
                </a:cubicBezTo>
                <a:cubicBezTo>
                  <a:pt x="933" y="322"/>
                  <a:pt x="933" y="322"/>
                  <a:pt x="933" y="322"/>
                </a:cubicBezTo>
                <a:cubicBezTo>
                  <a:pt x="938" y="316"/>
                  <a:pt x="938" y="316"/>
                  <a:pt x="938" y="316"/>
                </a:cubicBezTo>
                <a:cubicBezTo>
                  <a:pt x="938" y="316"/>
                  <a:pt x="941" y="315"/>
                  <a:pt x="944" y="313"/>
                </a:cubicBezTo>
                <a:cubicBezTo>
                  <a:pt x="946" y="311"/>
                  <a:pt x="948" y="307"/>
                  <a:pt x="948" y="307"/>
                </a:cubicBezTo>
                <a:cubicBezTo>
                  <a:pt x="950" y="305"/>
                  <a:pt x="950" y="305"/>
                  <a:pt x="950" y="305"/>
                </a:cubicBezTo>
                <a:cubicBezTo>
                  <a:pt x="950" y="305"/>
                  <a:pt x="954" y="303"/>
                  <a:pt x="950" y="302"/>
                </a:cubicBezTo>
                <a:cubicBezTo>
                  <a:pt x="946" y="301"/>
                  <a:pt x="940" y="304"/>
                  <a:pt x="940" y="304"/>
                </a:cubicBezTo>
                <a:cubicBezTo>
                  <a:pt x="932" y="314"/>
                  <a:pt x="932" y="314"/>
                  <a:pt x="932" y="314"/>
                </a:cubicBezTo>
                <a:cubicBezTo>
                  <a:pt x="925" y="322"/>
                  <a:pt x="925" y="322"/>
                  <a:pt x="925" y="322"/>
                </a:cubicBezTo>
                <a:cubicBezTo>
                  <a:pt x="913" y="333"/>
                  <a:pt x="913" y="333"/>
                  <a:pt x="913" y="333"/>
                </a:cubicBezTo>
                <a:cubicBezTo>
                  <a:pt x="913" y="333"/>
                  <a:pt x="905" y="336"/>
                  <a:pt x="904" y="337"/>
                </a:cubicBezTo>
                <a:cubicBezTo>
                  <a:pt x="904" y="339"/>
                  <a:pt x="910" y="339"/>
                  <a:pt x="910" y="339"/>
                </a:cubicBezTo>
                <a:cubicBezTo>
                  <a:pt x="910" y="339"/>
                  <a:pt x="903" y="340"/>
                  <a:pt x="905" y="343"/>
                </a:cubicBezTo>
                <a:cubicBezTo>
                  <a:pt x="908" y="345"/>
                  <a:pt x="916" y="342"/>
                  <a:pt x="916" y="342"/>
                </a:cubicBezTo>
                <a:cubicBezTo>
                  <a:pt x="916" y="342"/>
                  <a:pt x="931" y="346"/>
                  <a:pt x="934" y="346"/>
                </a:cubicBezTo>
                <a:cubicBezTo>
                  <a:pt x="938" y="346"/>
                  <a:pt x="936" y="348"/>
                  <a:pt x="936" y="348"/>
                </a:cubicBezTo>
                <a:cubicBezTo>
                  <a:pt x="930" y="350"/>
                  <a:pt x="930" y="350"/>
                  <a:pt x="930" y="350"/>
                </a:cubicBezTo>
                <a:cubicBezTo>
                  <a:pt x="930" y="351"/>
                  <a:pt x="930" y="351"/>
                  <a:pt x="930" y="351"/>
                </a:cubicBezTo>
                <a:cubicBezTo>
                  <a:pt x="936" y="351"/>
                  <a:pt x="936" y="351"/>
                  <a:pt x="936" y="351"/>
                </a:cubicBezTo>
                <a:cubicBezTo>
                  <a:pt x="945" y="350"/>
                  <a:pt x="945" y="350"/>
                  <a:pt x="945" y="350"/>
                </a:cubicBezTo>
                <a:cubicBezTo>
                  <a:pt x="946" y="351"/>
                  <a:pt x="946" y="351"/>
                  <a:pt x="946" y="351"/>
                </a:cubicBezTo>
                <a:cubicBezTo>
                  <a:pt x="951" y="351"/>
                  <a:pt x="951" y="351"/>
                  <a:pt x="951" y="351"/>
                </a:cubicBezTo>
                <a:cubicBezTo>
                  <a:pt x="948" y="354"/>
                  <a:pt x="948" y="354"/>
                  <a:pt x="948" y="354"/>
                </a:cubicBezTo>
                <a:cubicBezTo>
                  <a:pt x="954" y="355"/>
                  <a:pt x="954" y="355"/>
                  <a:pt x="954" y="355"/>
                </a:cubicBezTo>
                <a:cubicBezTo>
                  <a:pt x="954" y="355"/>
                  <a:pt x="954" y="355"/>
                  <a:pt x="954" y="355"/>
                </a:cubicBezTo>
                <a:close/>
                <a:moveTo>
                  <a:pt x="1248" y="123"/>
                </a:moveTo>
                <a:cubicBezTo>
                  <a:pt x="1252" y="123"/>
                  <a:pt x="1252" y="123"/>
                  <a:pt x="1252" y="123"/>
                </a:cubicBezTo>
                <a:cubicBezTo>
                  <a:pt x="1254" y="121"/>
                  <a:pt x="1254" y="121"/>
                  <a:pt x="1254" y="121"/>
                </a:cubicBezTo>
                <a:cubicBezTo>
                  <a:pt x="1257" y="121"/>
                  <a:pt x="1257" y="121"/>
                  <a:pt x="1257" y="121"/>
                </a:cubicBezTo>
                <a:cubicBezTo>
                  <a:pt x="1257" y="121"/>
                  <a:pt x="1261" y="117"/>
                  <a:pt x="1262" y="117"/>
                </a:cubicBezTo>
                <a:cubicBezTo>
                  <a:pt x="1263" y="116"/>
                  <a:pt x="1268" y="116"/>
                  <a:pt x="1268" y="116"/>
                </a:cubicBezTo>
                <a:cubicBezTo>
                  <a:pt x="1275" y="113"/>
                  <a:pt x="1275" y="113"/>
                  <a:pt x="1275" y="113"/>
                </a:cubicBezTo>
                <a:cubicBezTo>
                  <a:pt x="1279" y="112"/>
                  <a:pt x="1279" y="112"/>
                  <a:pt x="1279" y="112"/>
                </a:cubicBezTo>
                <a:cubicBezTo>
                  <a:pt x="1280" y="111"/>
                  <a:pt x="1280" y="111"/>
                  <a:pt x="1280" y="111"/>
                </a:cubicBezTo>
                <a:cubicBezTo>
                  <a:pt x="1280" y="111"/>
                  <a:pt x="1276" y="111"/>
                  <a:pt x="1274" y="111"/>
                </a:cubicBezTo>
                <a:cubicBezTo>
                  <a:pt x="1271" y="111"/>
                  <a:pt x="1270" y="110"/>
                  <a:pt x="1266" y="109"/>
                </a:cubicBezTo>
                <a:cubicBezTo>
                  <a:pt x="1263" y="109"/>
                  <a:pt x="1257" y="109"/>
                  <a:pt x="1254" y="110"/>
                </a:cubicBezTo>
                <a:cubicBezTo>
                  <a:pt x="1252" y="111"/>
                  <a:pt x="1247" y="111"/>
                  <a:pt x="1247" y="111"/>
                </a:cubicBezTo>
                <a:cubicBezTo>
                  <a:pt x="1245" y="112"/>
                  <a:pt x="1245" y="112"/>
                  <a:pt x="1245" y="112"/>
                </a:cubicBezTo>
                <a:cubicBezTo>
                  <a:pt x="1245" y="112"/>
                  <a:pt x="1236" y="113"/>
                  <a:pt x="1237" y="112"/>
                </a:cubicBezTo>
                <a:cubicBezTo>
                  <a:pt x="1239" y="111"/>
                  <a:pt x="1251" y="109"/>
                  <a:pt x="1251" y="109"/>
                </a:cubicBezTo>
                <a:cubicBezTo>
                  <a:pt x="1251" y="109"/>
                  <a:pt x="1264" y="106"/>
                  <a:pt x="1261" y="104"/>
                </a:cubicBezTo>
                <a:cubicBezTo>
                  <a:pt x="1258" y="103"/>
                  <a:pt x="1256" y="103"/>
                  <a:pt x="1256" y="103"/>
                </a:cubicBezTo>
                <a:cubicBezTo>
                  <a:pt x="1256" y="103"/>
                  <a:pt x="1244" y="106"/>
                  <a:pt x="1243" y="107"/>
                </a:cubicBezTo>
                <a:cubicBezTo>
                  <a:pt x="1242" y="108"/>
                  <a:pt x="1236" y="107"/>
                  <a:pt x="1236" y="107"/>
                </a:cubicBezTo>
                <a:cubicBezTo>
                  <a:pt x="1241" y="105"/>
                  <a:pt x="1241" y="105"/>
                  <a:pt x="1241" y="105"/>
                </a:cubicBezTo>
                <a:cubicBezTo>
                  <a:pt x="1244" y="102"/>
                  <a:pt x="1244" y="102"/>
                  <a:pt x="1244" y="102"/>
                </a:cubicBezTo>
                <a:cubicBezTo>
                  <a:pt x="1244" y="102"/>
                  <a:pt x="1249" y="103"/>
                  <a:pt x="1251" y="103"/>
                </a:cubicBezTo>
                <a:cubicBezTo>
                  <a:pt x="1252" y="102"/>
                  <a:pt x="1256" y="102"/>
                  <a:pt x="1258" y="102"/>
                </a:cubicBezTo>
                <a:cubicBezTo>
                  <a:pt x="1259" y="102"/>
                  <a:pt x="1264" y="101"/>
                  <a:pt x="1262" y="100"/>
                </a:cubicBezTo>
                <a:cubicBezTo>
                  <a:pt x="1259" y="99"/>
                  <a:pt x="1251" y="98"/>
                  <a:pt x="1251" y="98"/>
                </a:cubicBezTo>
                <a:cubicBezTo>
                  <a:pt x="1244" y="99"/>
                  <a:pt x="1244" y="99"/>
                  <a:pt x="1244" y="99"/>
                </a:cubicBezTo>
                <a:cubicBezTo>
                  <a:pt x="1248" y="97"/>
                  <a:pt x="1248" y="97"/>
                  <a:pt x="1248" y="97"/>
                </a:cubicBezTo>
                <a:cubicBezTo>
                  <a:pt x="1244" y="95"/>
                  <a:pt x="1244" y="95"/>
                  <a:pt x="1244" y="95"/>
                </a:cubicBezTo>
                <a:cubicBezTo>
                  <a:pt x="1244" y="95"/>
                  <a:pt x="1244" y="93"/>
                  <a:pt x="1245" y="93"/>
                </a:cubicBezTo>
                <a:cubicBezTo>
                  <a:pt x="1246" y="93"/>
                  <a:pt x="1250" y="97"/>
                  <a:pt x="1253" y="97"/>
                </a:cubicBezTo>
                <a:cubicBezTo>
                  <a:pt x="1255" y="97"/>
                  <a:pt x="1264" y="100"/>
                  <a:pt x="1264" y="100"/>
                </a:cubicBezTo>
                <a:cubicBezTo>
                  <a:pt x="1264" y="100"/>
                  <a:pt x="1268" y="98"/>
                  <a:pt x="1268" y="100"/>
                </a:cubicBezTo>
                <a:cubicBezTo>
                  <a:pt x="1268" y="102"/>
                  <a:pt x="1266" y="105"/>
                  <a:pt x="1270" y="106"/>
                </a:cubicBezTo>
                <a:cubicBezTo>
                  <a:pt x="1274" y="107"/>
                  <a:pt x="1279" y="108"/>
                  <a:pt x="1279" y="108"/>
                </a:cubicBezTo>
                <a:cubicBezTo>
                  <a:pt x="1279" y="108"/>
                  <a:pt x="1280" y="104"/>
                  <a:pt x="1280" y="105"/>
                </a:cubicBezTo>
                <a:cubicBezTo>
                  <a:pt x="1281" y="106"/>
                  <a:pt x="1280" y="109"/>
                  <a:pt x="1282" y="109"/>
                </a:cubicBezTo>
                <a:cubicBezTo>
                  <a:pt x="1284" y="109"/>
                  <a:pt x="1287" y="107"/>
                  <a:pt x="1287" y="107"/>
                </a:cubicBezTo>
                <a:cubicBezTo>
                  <a:pt x="1287" y="103"/>
                  <a:pt x="1287" y="103"/>
                  <a:pt x="1287" y="103"/>
                </a:cubicBezTo>
                <a:cubicBezTo>
                  <a:pt x="1285" y="103"/>
                  <a:pt x="1285" y="103"/>
                  <a:pt x="1285" y="103"/>
                </a:cubicBezTo>
                <a:cubicBezTo>
                  <a:pt x="1285" y="103"/>
                  <a:pt x="1288" y="101"/>
                  <a:pt x="1287" y="100"/>
                </a:cubicBezTo>
                <a:cubicBezTo>
                  <a:pt x="1286" y="99"/>
                  <a:pt x="1284" y="100"/>
                  <a:pt x="1284" y="100"/>
                </a:cubicBezTo>
                <a:cubicBezTo>
                  <a:pt x="1282" y="97"/>
                  <a:pt x="1282" y="97"/>
                  <a:pt x="1282" y="97"/>
                </a:cubicBezTo>
                <a:cubicBezTo>
                  <a:pt x="1280" y="96"/>
                  <a:pt x="1280" y="96"/>
                  <a:pt x="1280" y="96"/>
                </a:cubicBezTo>
                <a:cubicBezTo>
                  <a:pt x="1281" y="94"/>
                  <a:pt x="1281" y="94"/>
                  <a:pt x="1281" y="94"/>
                </a:cubicBezTo>
                <a:cubicBezTo>
                  <a:pt x="1271" y="90"/>
                  <a:pt x="1271" y="90"/>
                  <a:pt x="1271" y="90"/>
                </a:cubicBezTo>
                <a:cubicBezTo>
                  <a:pt x="1265" y="92"/>
                  <a:pt x="1265" y="92"/>
                  <a:pt x="1265" y="92"/>
                </a:cubicBezTo>
                <a:cubicBezTo>
                  <a:pt x="1264" y="91"/>
                  <a:pt x="1264" y="91"/>
                  <a:pt x="1264" y="91"/>
                </a:cubicBezTo>
                <a:cubicBezTo>
                  <a:pt x="1268" y="89"/>
                  <a:pt x="1268" y="89"/>
                  <a:pt x="1268" y="89"/>
                </a:cubicBezTo>
                <a:cubicBezTo>
                  <a:pt x="1269" y="89"/>
                  <a:pt x="1269" y="89"/>
                  <a:pt x="1269" y="89"/>
                </a:cubicBezTo>
                <a:cubicBezTo>
                  <a:pt x="1269" y="89"/>
                  <a:pt x="1268" y="87"/>
                  <a:pt x="1265" y="87"/>
                </a:cubicBezTo>
                <a:cubicBezTo>
                  <a:pt x="1261" y="87"/>
                  <a:pt x="1254" y="86"/>
                  <a:pt x="1254" y="86"/>
                </a:cubicBezTo>
                <a:cubicBezTo>
                  <a:pt x="1257" y="83"/>
                  <a:pt x="1257" y="83"/>
                  <a:pt x="1257" y="83"/>
                </a:cubicBezTo>
                <a:cubicBezTo>
                  <a:pt x="1257" y="83"/>
                  <a:pt x="1259" y="83"/>
                  <a:pt x="1262" y="84"/>
                </a:cubicBezTo>
                <a:cubicBezTo>
                  <a:pt x="1264" y="85"/>
                  <a:pt x="1267" y="82"/>
                  <a:pt x="1267" y="82"/>
                </a:cubicBezTo>
                <a:cubicBezTo>
                  <a:pt x="1271" y="82"/>
                  <a:pt x="1271" y="82"/>
                  <a:pt x="1271" y="82"/>
                </a:cubicBezTo>
                <a:cubicBezTo>
                  <a:pt x="1277" y="84"/>
                  <a:pt x="1277" y="84"/>
                  <a:pt x="1277" y="84"/>
                </a:cubicBezTo>
                <a:cubicBezTo>
                  <a:pt x="1280" y="83"/>
                  <a:pt x="1280" y="83"/>
                  <a:pt x="1280" y="83"/>
                </a:cubicBezTo>
                <a:cubicBezTo>
                  <a:pt x="1280" y="83"/>
                  <a:pt x="1286" y="88"/>
                  <a:pt x="1288" y="88"/>
                </a:cubicBezTo>
                <a:cubicBezTo>
                  <a:pt x="1290" y="88"/>
                  <a:pt x="1290" y="85"/>
                  <a:pt x="1290" y="85"/>
                </a:cubicBezTo>
                <a:cubicBezTo>
                  <a:pt x="1284" y="84"/>
                  <a:pt x="1284" y="84"/>
                  <a:pt x="1284" y="84"/>
                </a:cubicBezTo>
                <a:cubicBezTo>
                  <a:pt x="1280" y="82"/>
                  <a:pt x="1280" y="82"/>
                  <a:pt x="1280" y="82"/>
                </a:cubicBezTo>
                <a:cubicBezTo>
                  <a:pt x="1273" y="81"/>
                  <a:pt x="1273" y="81"/>
                  <a:pt x="1273" y="81"/>
                </a:cubicBezTo>
                <a:cubicBezTo>
                  <a:pt x="1273" y="81"/>
                  <a:pt x="1275" y="79"/>
                  <a:pt x="1276" y="79"/>
                </a:cubicBezTo>
                <a:cubicBezTo>
                  <a:pt x="1278" y="78"/>
                  <a:pt x="1281" y="82"/>
                  <a:pt x="1285" y="82"/>
                </a:cubicBezTo>
                <a:cubicBezTo>
                  <a:pt x="1288" y="82"/>
                  <a:pt x="1294" y="82"/>
                  <a:pt x="1294" y="82"/>
                </a:cubicBezTo>
                <a:cubicBezTo>
                  <a:pt x="1303" y="81"/>
                  <a:pt x="1303" y="81"/>
                  <a:pt x="1303" y="81"/>
                </a:cubicBezTo>
                <a:cubicBezTo>
                  <a:pt x="1303" y="77"/>
                  <a:pt x="1303" y="77"/>
                  <a:pt x="1303" y="77"/>
                </a:cubicBezTo>
                <a:cubicBezTo>
                  <a:pt x="1297" y="76"/>
                  <a:pt x="1297" y="76"/>
                  <a:pt x="1297" y="76"/>
                </a:cubicBezTo>
                <a:cubicBezTo>
                  <a:pt x="1294" y="78"/>
                  <a:pt x="1294" y="78"/>
                  <a:pt x="1294" y="78"/>
                </a:cubicBezTo>
                <a:cubicBezTo>
                  <a:pt x="1294" y="78"/>
                  <a:pt x="1291" y="75"/>
                  <a:pt x="1292" y="74"/>
                </a:cubicBezTo>
                <a:cubicBezTo>
                  <a:pt x="1293" y="74"/>
                  <a:pt x="1299" y="74"/>
                  <a:pt x="1299" y="74"/>
                </a:cubicBezTo>
                <a:cubicBezTo>
                  <a:pt x="1305" y="72"/>
                  <a:pt x="1305" y="72"/>
                  <a:pt x="1305" y="72"/>
                </a:cubicBezTo>
                <a:cubicBezTo>
                  <a:pt x="1305" y="72"/>
                  <a:pt x="1309" y="75"/>
                  <a:pt x="1312" y="74"/>
                </a:cubicBezTo>
                <a:cubicBezTo>
                  <a:pt x="1314" y="73"/>
                  <a:pt x="1317" y="71"/>
                  <a:pt x="1316" y="71"/>
                </a:cubicBezTo>
                <a:cubicBezTo>
                  <a:pt x="1315" y="70"/>
                  <a:pt x="1306" y="70"/>
                  <a:pt x="1305" y="70"/>
                </a:cubicBezTo>
                <a:cubicBezTo>
                  <a:pt x="1304" y="70"/>
                  <a:pt x="1306" y="68"/>
                  <a:pt x="1304" y="68"/>
                </a:cubicBezTo>
                <a:cubicBezTo>
                  <a:pt x="1301" y="67"/>
                  <a:pt x="1295" y="67"/>
                  <a:pt x="1295" y="67"/>
                </a:cubicBezTo>
                <a:cubicBezTo>
                  <a:pt x="1295" y="67"/>
                  <a:pt x="1302" y="67"/>
                  <a:pt x="1303" y="66"/>
                </a:cubicBezTo>
                <a:cubicBezTo>
                  <a:pt x="1304" y="65"/>
                  <a:pt x="1295" y="63"/>
                  <a:pt x="1295" y="63"/>
                </a:cubicBezTo>
                <a:cubicBezTo>
                  <a:pt x="1295" y="63"/>
                  <a:pt x="1300" y="62"/>
                  <a:pt x="1302" y="63"/>
                </a:cubicBezTo>
                <a:cubicBezTo>
                  <a:pt x="1303" y="63"/>
                  <a:pt x="1308" y="65"/>
                  <a:pt x="1309" y="65"/>
                </a:cubicBezTo>
                <a:cubicBezTo>
                  <a:pt x="1311" y="64"/>
                  <a:pt x="1311" y="67"/>
                  <a:pt x="1313" y="66"/>
                </a:cubicBezTo>
                <a:cubicBezTo>
                  <a:pt x="1315" y="65"/>
                  <a:pt x="1317" y="62"/>
                  <a:pt x="1315" y="61"/>
                </a:cubicBezTo>
                <a:cubicBezTo>
                  <a:pt x="1314" y="59"/>
                  <a:pt x="1310" y="57"/>
                  <a:pt x="1310" y="57"/>
                </a:cubicBezTo>
                <a:cubicBezTo>
                  <a:pt x="1302" y="55"/>
                  <a:pt x="1302" y="55"/>
                  <a:pt x="1302" y="55"/>
                </a:cubicBezTo>
                <a:cubicBezTo>
                  <a:pt x="1302" y="55"/>
                  <a:pt x="1298" y="54"/>
                  <a:pt x="1300" y="52"/>
                </a:cubicBezTo>
                <a:cubicBezTo>
                  <a:pt x="1301" y="51"/>
                  <a:pt x="1306" y="52"/>
                  <a:pt x="1306" y="52"/>
                </a:cubicBezTo>
                <a:cubicBezTo>
                  <a:pt x="1312" y="51"/>
                  <a:pt x="1312" y="51"/>
                  <a:pt x="1312" y="51"/>
                </a:cubicBezTo>
                <a:cubicBezTo>
                  <a:pt x="1312" y="51"/>
                  <a:pt x="1315" y="51"/>
                  <a:pt x="1321" y="52"/>
                </a:cubicBezTo>
                <a:cubicBezTo>
                  <a:pt x="1328" y="52"/>
                  <a:pt x="1331" y="47"/>
                  <a:pt x="1326" y="47"/>
                </a:cubicBezTo>
                <a:cubicBezTo>
                  <a:pt x="1322" y="46"/>
                  <a:pt x="1314" y="46"/>
                  <a:pt x="1314" y="46"/>
                </a:cubicBezTo>
                <a:cubicBezTo>
                  <a:pt x="1314" y="44"/>
                  <a:pt x="1314" y="44"/>
                  <a:pt x="1314" y="44"/>
                </a:cubicBezTo>
                <a:cubicBezTo>
                  <a:pt x="1318" y="44"/>
                  <a:pt x="1318" y="44"/>
                  <a:pt x="1318" y="44"/>
                </a:cubicBezTo>
                <a:cubicBezTo>
                  <a:pt x="1318" y="44"/>
                  <a:pt x="1317" y="41"/>
                  <a:pt x="1314" y="41"/>
                </a:cubicBezTo>
                <a:cubicBezTo>
                  <a:pt x="1311" y="42"/>
                  <a:pt x="1313" y="45"/>
                  <a:pt x="1311" y="45"/>
                </a:cubicBezTo>
                <a:cubicBezTo>
                  <a:pt x="1309" y="45"/>
                  <a:pt x="1304" y="43"/>
                  <a:pt x="1306" y="42"/>
                </a:cubicBezTo>
                <a:cubicBezTo>
                  <a:pt x="1308" y="41"/>
                  <a:pt x="1313" y="40"/>
                  <a:pt x="1313" y="39"/>
                </a:cubicBezTo>
                <a:cubicBezTo>
                  <a:pt x="1314" y="37"/>
                  <a:pt x="1316" y="35"/>
                  <a:pt x="1317" y="34"/>
                </a:cubicBezTo>
                <a:cubicBezTo>
                  <a:pt x="1317" y="34"/>
                  <a:pt x="1320" y="36"/>
                  <a:pt x="1322" y="35"/>
                </a:cubicBezTo>
                <a:cubicBezTo>
                  <a:pt x="1324" y="34"/>
                  <a:pt x="1327" y="32"/>
                  <a:pt x="1327" y="32"/>
                </a:cubicBezTo>
                <a:cubicBezTo>
                  <a:pt x="1325" y="30"/>
                  <a:pt x="1325" y="30"/>
                  <a:pt x="1325" y="30"/>
                </a:cubicBezTo>
                <a:cubicBezTo>
                  <a:pt x="1325" y="30"/>
                  <a:pt x="1330" y="27"/>
                  <a:pt x="1331" y="27"/>
                </a:cubicBezTo>
                <a:cubicBezTo>
                  <a:pt x="1333" y="27"/>
                  <a:pt x="1335" y="29"/>
                  <a:pt x="1336" y="28"/>
                </a:cubicBezTo>
                <a:cubicBezTo>
                  <a:pt x="1338" y="26"/>
                  <a:pt x="1342" y="26"/>
                  <a:pt x="1340" y="25"/>
                </a:cubicBezTo>
                <a:cubicBezTo>
                  <a:pt x="1337" y="24"/>
                  <a:pt x="1331" y="25"/>
                  <a:pt x="1331" y="25"/>
                </a:cubicBezTo>
                <a:cubicBezTo>
                  <a:pt x="1331" y="25"/>
                  <a:pt x="1320" y="28"/>
                  <a:pt x="1322" y="26"/>
                </a:cubicBezTo>
                <a:cubicBezTo>
                  <a:pt x="1324" y="24"/>
                  <a:pt x="1329" y="23"/>
                  <a:pt x="1329" y="23"/>
                </a:cubicBezTo>
                <a:cubicBezTo>
                  <a:pt x="1329" y="23"/>
                  <a:pt x="1338" y="24"/>
                  <a:pt x="1342" y="24"/>
                </a:cubicBezTo>
                <a:cubicBezTo>
                  <a:pt x="1346" y="23"/>
                  <a:pt x="1350" y="22"/>
                  <a:pt x="1350" y="22"/>
                </a:cubicBezTo>
                <a:cubicBezTo>
                  <a:pt x="1350" y="22"/>
                  <a:pt x="1342" y="20"/>
                  <a:pt x="1341" y="21"/>
                </a:cubicBezTo>
                <a:cubicBezTo>
                  <a:pt x="1340" y="21"/>
                  <a:pt x="1332" y="21"/>
                  <a:pt x="1332" y="21"/>
                </a:cubicBezTo>
                <a:cubicBezTo>
                  <a:pt x="1332" y="21"/>
                  <a:pt x="1322" y="22"/>
                  <a:pt x="1325" y="21"/>
                </a:cubicBezTo>
                <a:cubicBezTo>
                  <a:pt x="1329" y="20"/>
                  <a:pt x="1340" y="20"/>
                  <a:pt x="1340" y="20"/>
                </a:cubicBezTo>
                <a:cubicBezTo>
                  <a:pt x="1340" y="20"/>
                  <a:pt x="1353" y="20"/>
                  <a:pt x="1356" y="19"/>
                </a:cubicBezTo>
                <a:cubicBezTo>
                  <a:pt x="1358" y="19"/>
                  <a:pt x="1360" y="17"/>
                  <a:pt x="1360" y="17"/>
                </a:cubicBezTo>
                <a:cubicBezTo>
                  <a:pt x="1360" y="17"/>
                  <a:pt x="1366" y="17"/>
                  <a:pt x="1369" y="16"/>
                </a:cubicBezTo>
                <a:cubicBezTo>
                  <a:pt x="1373" y="16"/>
                  <a:pt x="1377" y="14"/>
                  <a:pt x="1377" y="14"/>
                </a:cubicBezTo>
                <a:cubicBezTo>
                  <a:pt x="1377" y="14"/>
                  <a:pt x="1372" y="12"/>
                  <a:pt x="1368" y="12"/>
                </a:cubicBezTo>
                <a:cubicBezTo>
                  <a:pt x="1364" y="12"/>
                  <a:pt x="1349" y="11"/>
                  <a:pt x="1348" y="12"/>
                </a:cubicBezTo>
                <a:cubicBezTo>
                  <a:pt x="1347" y="13"/>
                  <a:pt x="1342" y="15"/>
                  <a:pt x="1340" y="15"/>
                </a:cubicBezTo>
                <a:cubicBezTo>
                  <a:pt x="1338" y="15"/>
                  <a:pt x="1328" y="13"/>
                  <a:pt x="1326" y="13"/>
                </a:cubicBezTo>
                <a:cubicBezTo>
                  <a:pt x="1325" y="14"/>
                  <a:pt x="1314" y="17"/>
                  <a:pt x="1313" y="18"/>
                </a:cubicBezTo>
                <a:cubicBezTo>
                  <a:pt x="1311" y="19"/>
                  <a:pt x="1300" y="21"/>
                  <a:pt x="1302" y="20"/>
                </a:cubicBezTo>
                <a:cubicBezTo>
                  <a:pt x="1304" y="18"/>
                  <a:pt x="1320" y="15"/>
                  <a:pt x="1319" y="13"/>
                </a:cubicBezTo>
                <a:cubicBezTo>
                  <a:pt x="1318" y="11"/>
                  <a:pt x="1312" y="10"/>
                  <a:pt x="1309" y="11"/>
                </a:cubicBezTo>
                <a:cubicBezTo>
                  <a:pt x="1307" y="12"/>
                  <a:pt x="1303" y="13"/>
                  <a:pt x="1303" y="13"/>
                </a:cubicBezTo>
                <a:cubicBezTo>
                  <a:pt x="1287" y="15"/>
                  <a:pt x="1287" y="15"/>
                  <a:pt x="1287" y="15"/>
                </a:cubicBezTo>
                <a:cubicBezTo>
                  <a:pt x="1287" y="15"/>
                  <a:pt x="1302" y="12"/>
                  <a:pt x="1298" y="11"/>
                </a:cubicBezTo>
                <a:cubicBezTo>
                  <a:pt x="1295" y="11"/>
                  <a:pt x="1280" y="11"/>
                  <a:pt x="1280" y="11"/>
                </a:cubicBezTo>
                <a:cubicBezTo>
                  <a:pt x="1275" y="12"/>
                  <a:pt x="1275" y="12"/>
                  <a:pt x="1275" y="12"/>
                </a:cubicBezTo>
                <a:cubicBezTo>
                  <a:pt x="1266" y="11"/>
                  <a:pt x="1266" y="11"/>
                  <a:pt x="1266" y="11"/>
                </a:cubicBezTo>
                <a:cubicBezTo>
                  <a:pt x="1266" y="11"/>
                  <a:pt x="1255" y="14"/>
                  <a:pt x="1256" y="13"/>
                </a:cubicBezTo>
                <a:cubicBezTo>
                  <a:pt x="1256" y="11"/>
                  <a:pt x="1269" y="10"/>
                  <a:pt x="1273" y="10"/>
                </a:cubicBezTo>
                <a:cubicBezTo>
                  <a:pt x="1277" y="10"/>
                  <a:pt x="1306" y="9"/>
                  <a:pt x="1308" y="9"/>
                </a:cubicBezTo>
                <a:cubicBezTo>
                  <a:pt x="1309" y="9"/>
                  <a:pt x="1326" y="9"/>
                  <a:pt x="1324" y="7"/>
                </a:cubicBezTo>
                <a:cubicBezTo>
                  <a:pt x="1322" y="6"/>
                  <a:pt x="1312" y="5"/>
                  <a:pt x="1308" y="6"/>
                </a:cubicBezTo>
                <a:cubicBezTo>
                  <a:pt x="1304" y="6"/>
                  <a:pt x="1301" y="6"/>
                  <a:pt x="1301" y="6"/>
                </a:cubicBezTo>
                <a:cubicBezTo>
                  <a:pt x="1301" y="6"/>
                  <a:pt x="1306" y="4"/>
                  <a:pt x="1303" y="4"/>
                </a:cubicBezTo>
                <a:cubicBezTo>
                  <a:pt x="1300" y="3"/>
                  <a:pt x="1294" y="4"/>
                  <a:pt x="1294" y="4"/>
                </a:cubicBezTo>
                <a:cubicBezTo>
                  <a:pt x="1294" y="4"/>
                  <a:pt x="1288" y="4"/>
                  <a:pt x="1286" y="3"/>
                </a:cubicBezTo>
                <a:cubicBezTo>
                  <a:pt x="1285" y="3"/>
                  <a:pt x="1292" y="4"/>
                  <a:pt x="1294" y="2"/>
                </a:cubicBezTo>
                <a:cubicBezTo>
                  <a:pt x="1295" y="1"/>
                  <a:pt x="1286" y="1"/>
                  <a:pt x="1281" y="1"/>
                </a:cubicBezTo>
                <a:cubicBezTo>
                  <a:pt x="1277" y="1"/>
                  <a:pt x="1265" y="2"/>
                  <a:pt x="1265" y="2"/>
                </a:cubicBezTo>
                <a:cubicBezTo>
                  <a:pt x="1265" y="2"/>
                  <a:pt x="1257" y="1"/>
                  <a:pt x="1252" y="0"/>
                </a:cubicBezTo>
                <a:cubicBezTo>
                  <a:pt x="1247" y="0"/>
                  <a:pt x="1243" y="1"/>
                  <a:pt x="1241" y="1"/>
                </a:cubicBezTo>
                <a:cubicBezTo>
                  <a:pt x="1239" y="2"/>
                  <a:pt x="1235" y="2"/>
                  <a:pt x="1230" y="1"/>
                </a:cubicBezTo>
                <a:cubicBezTo>
                  <a:pt x="1226" y="1"/>
                  <a:pt x="1221" y="1"/>
                  <a:pt x="1222" y="2"/>
                </a:cubicBezTo>
                <a:cubicBezTo>
                  <a:pt x="1222" y="3"/>
                  <a:pt x="1228" y="3"/>
                  <a:pt x="1228" y="3"/>
                </a:cubicBezTo>
                <a:cubicBezTo>
                  <a:pt x="1228" y="3"/>
                  <a:pt x="1221" y="4"/>
                  <a:pt x="1218" y="4"/>
                </a:cubicBezTo>
                <a:cubicBezTo>
                  <a:pt x="1215" y="4"/>
                  <a:pt x="1204" y="3"/>
                  <a:pt x="1201" y="2"/>
                </a:cubicBezTo>
                <a:cubicBezTo>
                  <a:pt x="1198" y="2"/>
                  <a:pt x="1190" y="3"/>
                  <a:pt x="1189" y="3"/>
                </a:cubicBezTo>
                <a:cubicBezTo>
                  <a:pt x="1188" y="3"/>
                  <a:pt x="1177" y="4"/>
                  <a:pt x="1182" y="5"/>
                </a:cubicBezTo>
                <a:cubicBezTo>
                  <a:pt x="1186" y="6"/>
                  <a:pt x="1201" y="7"/>
                  <a:pt x="1201" y="7"/>
                </a:cubicBezTo>
                <a:cubicBezTo>
                  <a:pt x="1213" y="8"/>
                  <a:pt x="1213" y="8"/>
                  <a:pt x="1213" y="8"/>
                </a:cubicBezTo>
                <a:cubicBezTo>
                  <a:pt x="1213" y="8"/>
                  <a:pt x="1201" y="8"/>
                  <a:pt x="1199" y="8"/>
                </a:cubicBezTo>
                <a:cubicBezTo>
                  <a:pt x="1198" y="8"/>
                  <a:pt x="1188" y="6"/>
                  <a:pt x="1188" y="7"/>
                </a:cubicBezTo>
                <a:cubicBezTo>
                  <a:pt x="1188" y="7"/>
                  <a:pt x="1192" y="8"/>
                  <a:pt x="1192" y="8"/>
                </a:cubicBezTo>
                <a:cubicBezTo>
                  <a:pt x="1186" y="9"/>
                  <a:pt x="1186" y="9"/>
                  <a:pt x="1186" y="9"/>
                </a:cubicBezTo>
                <a:cubicBezTo>
                  <a:pt x="1186" y="9"/>
                  <a:pt x="1182" y="12"/>
                  <a:pt x="1183" y="12"/>
                </a:cubicBezTo>
                <a:cubicBezTo>
                  <a:pt x="1184" y="13"/>
                  <a:pt x="1178" y="13"/>
                  <a:pt x="1175" y="12"/>
                </a:cubicBezTo>
                <a:cubicBezTo>
                  <a:pt x="1173" y="10"/>
                  <a:pt x="1167" y="9"/>
                  <a:pt x="1162" y="8"/>
                </a:cubicBezTo>
                <a:cubicBezTo>
                  <a:pt x="1156" y="8"/>
                  <a:pt x="1150" y="8"/>
                  <a:pt x="1150" y="8"/>
                </a:cubicBezTo>
                <a:cubicBezTo>
                  <a:pt x="1150" y="12"/>
                  <a:pt x="1150" y="12"/>
                  <a:pt x="1150" y="12"/>
                </a:cubicBezTo>
                <a:cubicBezTo>
                  <a:pt x="1150" y="12"/>
                  <a:pt x="1146" y="13"/>
                  <a:pt x="1144" y="12"/>
                </a:cubicBezTo>
                <a:cubicBezTo>
                  <a:pt x="1141" y="12"/>
                  <a:pt x="1136" y="10"/>
                  <a:pt x="1134" y="11"/>
                </a:cubicBezTo>
                <a:cubicBezTo>
                  <a:pt x="1132" y="11"/>
                  <a:pt x="1129" y="13"/>
                  <a:pt x="1129" y="13"/>
                </a:cubicBezTo>
                <a:cubicBezTo>
                  <a:pt x="1129" y="13"/>
                  <a:pt x="1131" y="9"/>
                  <a:pt x="1128" y="9"/>
                </a:cubicBezTo>
                <a:cubicBezTo>
                  <a:pt x="1126" y="9"/>
                  <a:pt x="1111" y="9"/>
                  <a:pt x="1107" y="10"/>
                </a:cubicBezTo>
                <a:cubicBezTo>
                  <a:pt x="1103" y="11"/>
                  <a:pt x="1096" y="9"/>
                  <a:pt x="1097" y="10"/>
                </a:cubicBezTo>
                <a:cubicBezTo>
                  <a:pt x="1098" y="11"/>
                  <a:pt x="1105" y="15"/>
                  <a:pt x="1105" y="15"/>
                </a:cubicBezTo>
                <a:cubicBezTo>
                  <a:pt x="1105" y="15"/>
                  <a:pt x="1094" y="11"/>
                  <a:pt x="1092" y="11"/>
                </a:cubicBezTo>
                <a:cubicBezTo>
                  <a:pt x="1090" y="11"/>
                  <a:pt x="1085" y="10"/>
                  <a:pt x="1084" y="12"/>
                </a:cubicBezTo>
                <a:cubicBezTo>
                  <a:pt x="1083" y="15"/>
                  <a:pt x="1079" y="17"/>
                  <a:pt x="1076" y="17"/>
                </a:cubicBezTo>
                <a:cubicBezTo>
                  <a:pt x="1074" y="17"/>
                  <a:pt x="1066" y="17"/>
                  <a:pt x="1066" y="17"/>
                </a:cubicBezTo>
                <a:cubicBezTo>
                  <a:pt x="1066" y="17"/>
                  <a:pt x="1050" y="20"/>
                  <a:pt x="1050" y="20"/>
                </a:cubicBezTo>
                <a:cubicBezTo>
                  <a:pt x="1049" y="20"/>
                  <a:pt x="1034" y="22"/>
                  <a:pt x="1036" y="24"/>
                </a:cubicBezTo>
                <a:cubicBezTo>
                  <a:pt x="1038" y="25"/>
                  <a:pt x="1047" y="26"/>
                  <a:pt x="1048" y="25"/>
                </a:cubicBezTo>
                <a:cubicBezTo>
                  <a:pt x="1049" y="25"/>
                  <a:pt x="1052" y="25"/>
                  <a:pt x="1052" y="25"/>
                </a:cubicBezTo>
                <a:cubicBezTo>
                  <a:pt x="1047" y="27"/>
                  <a:pt x="1047" y="27"/>
                  <a:pt x="1047" y="27"/>
                </a:cubicBezTo>
                <a:cubicBezTo>
                  <a:pt x="1045" y="29"/>
                  <a:pt x="1045" y="29"/>
                  <a:pt x="1045" y="29"/>
                </a:cubicBezTo>
                <a:cubicBezTo>
                  <a:pt x="1045" y="29"/>
                  <a:pt x="1035" y="33"/>
                  <a:pt x="1031" y="33"/>
                </a:cubicBezTo>
                <a:cubicBezTo>
                  <a:pt x="1028" y="33"/>
                  <a:pt x="1013" y="33"/>
                  <a:pt x="1011" y="35"/>
                </a:cubicBezTo>
                <a:cubicBezTo>
                  <a:pt x="1008" y="38"/>
                  <a:pt x="1005" y="35"/>
                  <a:pt x="1005" y="35"/>
                </a:cubicBezTo>
                <a:cubicBezTo>
                  <a:pt x="1001" y="37"/>
                  <a:pt x="1001" y="37"/>
                  <a:pt x="1001" y="37"/>
                </a:cubicBezTo>
                <a:cubicBezTo>
                  <a:pt x="994" y="37"/>
                  <a:pt x="994" y="37"/>
                  <a:pt x="994" y="37"/>
                </a:cubicBezTo>
                <a:cubicBezTo>
                  <a:pt x="994" y="37"/>
                  <a:pt x="982" y="38"/>
                  <a:pt x="985" y="40"/>
                </a:cubicBezTo>
                <a:cubicBezTo>
                  <a:pt x="988" y="42"/>
                  <a:pt x="993" y="44"/>
                  <a:pt x="993" y="44"/>
                </a:cubicBezTo>
                <a:cubicBezTo>
                  <a:pt x="997" y="43"/>
                  <a:pt x="997" y="43"/>
                  <a:pt x="997" y="43"/>
                </a:cubicBezTo>
                <a:cubicBezTo>
                  <a:pt x="997" y="43"/>
                  <a:pt x="997" y="45"/>
                  <a:pt x="999" y="46"/>
                </a:cubicBezTo>
                <a:cubicBezTo>
                  <a:pt x="1001" y="47"/>
                  <a:pt x="1006" y="44"/>
                  <a:pt x="1006" y="44"/>
                </a:cubicBezTo>
                <a:cubicBezTo>
                  <a:pt x="1006" y="44"/>
                  <a:pt x="1005" y="46"/>
                  <a:pt x="1007" y="46"/>
                </a:cubicBezTo>
                <a:cubicBezTo>
                  <a:pt x="1009" y="46"/>
                  <a:pt x="1017" y="43"/>
                  <a:pt x="1019" y="44"/>
                </a:cubicBezTo>
                <a:cubicBezTo>
                  <a:pt x="1020" y="45"/>
                  <a:pt x="1020" y="46"/>
                  <a:pt x="1020" y="46"/>
                </a:cubicBezTo>
                <a:cubicBezTo>
                  <a:pt x="1017" y="46"/>
                  <a:pt x="1017" y="46"/>
                  <a:pt x="1017" y="46"/>
                </a:cubicBezTo>
                <a:cubicBezTo>
                  <a:pt x="1017" y="46"/>
                  <a:pt x="1016" y="49"/>
                  <a:pt x="1014" y="49"/>
                </a:cubicBezTo>
                <a:cubicBezTo>
                  <a:pt x="1013" y="49"/>
                  <a:pt x="1014" y="47"/>
                  <a:pt x="1011" y="47"/>
                </a:cubicBezTo>
                <a:cubicBezTo>
                  <a:pt x="1009" y="47"/>
                  <a:pt x="1002" y="48"/>
                  <a:pt x="1002" y="48"/>
                </a:cubicBezTo>
                <a:cubicBezTo>
                  <a:pt x="996" y="48"/>
                  <a:pt x="996" y="48"/>
                  <a:pt x="996" y="48"/>
                </a:cubicBezTo>
                <a:cubicBezTo>
                  <a:pt x="996" y="48"/>
                  <a:pt x="988" y="44"/>
                  <a:pt x="986" y="48"/>
                </a:cubicBezTo>
                <a:cubicBezTo>
                  <a:pt x="984" y="52"/>
                  <a:pt x="989" y="53"/>
                  <a:pt x="991" y="53"/>
                </a:cubicBezTo>
                <a:cubicBezTo>
                  <a:pt x="993" y="52"/>
                  <a:pt x="998" y="53"/>
                  <a:pt x="998" y="53"/>
                </a:cubicBezTo>
                <a:cubicBezTo>
                  <a:pt x="998" y="53"/>
                  <a:pt x="989" y="53"/>
                  <a:pt x="990" y="55"/>
                </a:cubicBezTo>
                <a:cubicBezTo>
                  <a:pt x="991" y="56"/>
                  <a:pt x="997" y="57"/>
                  <a:pt x="997" y="57"/>
                </a:cubicBezTo>
                <a:cubicBezTo>
                  <a:pt x="1002" y="58"/>
                  <a:pt x="1002" y="58"/>
                  <a:pt x="1002" y="58"/>
                </a:cubicBezTo>
                <a:cubicBezTo>
                  <a:pt x="1002" y="58"/>
                  <a:pt x="1003" y="56"/>
                  <a:pt x="1004" y="56"/>
                </a:cubicBezTo>
                <a:cubicBezTo>
                  <a:pt x="1005" y="56"/>
                  <a:pt x="1007" y="58"/>
                  <a:pt x="1007" y="58"/>
                </a:cubicBezTo>
                <a:cubicBezTo>
                  <a:pt x="1012" y="56"/>
                  <a:pt x="1012" y="56"/>
                  <a:pt x="1012" y="56"/>
                </a:cubicBezTo>
                <a:cubicBezTo>
                  <a:pt x="1012" y="56"/>
                  <a:pt x="1013" y="58"/>
                  <a:pt x="1013" y="58"/>
                </a:cubicBezTo>
                <a:cubicBezTo>
                  <a:pt x="1014" y="58"/>
                  <a:pt x="1020" y="55"/>
                  <a:pt x="1022" y="56"/>
                </a:cubicBezTo>
                <a:cubicBezTo>
                  <a:pt x="1024" y="56"/>
                  <a:pt x="1026" y="57"/>
                  <a:pt x="1027" y="57"/>
                </a:cubicBezTo>
                <a:cubicBezTo>
                  <a:pt x="1028" y="57"/>
                  <a:pt x="1030" y="55"/>
                  <a:pt x="1031" y="55"/>
                </a:cubicBezTo>
                <a:cubicBezTo>
                  <a:pt x="1032" y="55"/>
                  <a:pt x="1036" y="57"/>
                  <a:pt x="1036" y="57"/>
                </a:cubicBezTo>
                <a:cubicBezTo>
                  <a:pt x="1036" y="57"/>
                  <a:pt x="1043" y="56"/>
                  <a:pt x="1047" y="57"/>
                </a:cubicBezTo>
                <a:cubicBezTo>
                  <a:pt x="1052" y="59"/>
                  <a:pt x="1053" y="61"/>
                  <a:pt x="1053" y="61"/>
                </a:cubicBezTo>
                <a:cubicBezTo>
                  <a:pt x="1053" y="61"/>
                  <a:pt x="1057" y="60"/>
                  <a:pt x="1057" y="61"/>
                </a:cubicBezTo>
                <a:cubicBezTo>
                  <a:pt x="1057" y="62"/>
                  <a:pt x="1055" y="64"/>
                  <a:pt x="1055" y="64"/>
                </a:cubicBezTo>
                <a:cubicBezTo>
                  <a:pt x="1057" y="66"/>
                  <a:pt x="1057" y="66"/>
                  <a:pt x="1057" y="66"/>
                </a:cubicBezTo>
                <a:cubicBezTo>
                  <a:pt x="1057" y="66"/>
                  <a:pt x="1063" y="67"/>
                  <a:pt x="1063" y="69"/>
                </a:cubicBezTo>
                <a:cubicBezTo>
                  <a:pt x="1063" y="71"/>
                  <a:pt x="1060" y="72"/>
                  <a:pt x="1060" y="72"/>
                </a:cubicBezTo>
                <a:cubicBezTo>
                  <a:pt x="1062" y="75"/>
                  <a:pt x="1062" y="75"/>
                  <a:pt x="1062" y="75"/>
                </a:cubicBezTo>
                <a:cubicBezTo>
                  <a:pt x="1065" y="77"/>
                  <a:pt x="1065" y="77"/>
                  <a:pt x="1065" y="77"/>
                </a:cubicBezTo>
                <a:cubicBezTo>
                  <a:pt x="1062" y="78"/>
                  <a:pt x="1062" y="78"/>
                  <a:pt x="1062" y="78"/>
                </a:cubicBezTo>
                <a:cubicBezTo>
                  <a:pt x="1064" y="81"/>
                  <a:pt x="1064" y="81"/>
                  <a:pt x="1064" y="81"/>
                </a:cubicBezTo>
                <a:cubicBezTo>
                  <a:pt x="1064" y="81"/>
                  <a:pt x="1062" y="81"/>
                  <a:pt x="1062" y="83"/>
                </a:cubicBezTo>
                <a:cubicBezTo>
                  <a:pt x="1062" y="85"/>
                  <a:pt x="1067" y="85"/>
                  <a:pt x="1066" y="86"/>
                </a:cubicBezTo>
                <a:cubicBezTo>
                  <a:pt x="1065" y="87"/>
                  <a:pt x="1061" y="89"/>
                  <a:pt x="1061" y="89"/>
                </a:cubicBezTo>
                <a:cubicBezTo>
                  <a:pt x="1063" y="91"/>
                  <a:pt x="1063" y="91"/>
                  <a:pt x="1063" y="91"/>
                </a:cubicBezTo>
                <a:cubicBezTo>
                  <a:pt x="1063" y="91"/>
                  <a:pt x="1054" y="92"/>
                  <a:pt x="1055" y="92"/>
                </a:cubicBezTo>
                <a:cubicBezTo>
                  <a:pt x="1055" y="93"/>
                  <a:pt x="1057" y="93"/>
                  <a:pt x="1059" y="93"/>
                </a:cubicBezTo>
                <a:cubicBezTo>
                  <a:pt x="1062" y="93"/>
                  <a:pt x="1059" y="95"/>
                  <a:pt x="1059" y="95"/>
                </a:cubicBezTo>
                <a:cubicBezTo>
                  <a:pt x="1059" y="95"/>
                  <a:pt x="1048" y="95"/>
                  <a:pt x="1050" y="97"/>
                </a:cubicBezTo>
                <a:cubicBezTo>
                  <a:pt x="1053" y="99"/>
                  <a:pt x="1056" y="100"/>
                  <a:pt x="1059" y="100"/>
                </a:cubicBezTo>
                <a:cubicBezTo>
                  <a:pt x="1062" y="100"/>
                  <a:pt x="1063" y="98"/>
                  <a:pt x="1063" y="98"/>
                </a:cubicBezTo>
                <a:cubicBezTo>
                  <a:pt x="1063" y="98"/>
                  <a:pt x="1069" y="98"/>
                  <a:pt x="1068" y="96"/>
                </a:cubicBezTo>
                <a:cubicBezTo>
                  <a:pt x="1068" y="94"/>
                  <a:pt x="1070" y="92"/>
                  <a:pt x="1070" y="92"/>
                </a:cubicBezTo>
                <a:cubicBezTo>
                  <a:pt x="1070" y="96"/>
                  <a:pt x="1070" y="96"/>
                  <a:pt x="1070" y="96"/>
                </a:cubicBezTo>
                <a:cubicBezTo>
                  <a:pt x="1073" y="94"/>
                  <a:pt x="1073" y="94"/>
                  <a:pt x="1073" y="94"/>
                </a:cubicBezTo>
                <a:cubicBezTo>
                  <a:pt x="1073" y="94"/>
                  <a:pt x="1072" y="95"/>
                  <a:pt x="1073" y="96"/>
                </a:cubicBezTo>
                <a:cubicBezTo>
                  <a:pt x="1073" y="97"/>
                  <a:pt x="1079" y="97"/>
                  <a:pt x="1079" y="97"/>
                </a:cubicBezTo>
                <a:cubicBezTo>
                  <a:pt x="1077" y="99"/>
                  <a:pt x="1077" y="99"/>
                  <a:pt x="1077" y="99"/>
                </a:cubicBezTo>
                <a:cubicBezTo>
                  <a:pt x="1077" y="99"/>
                  <a:pt x="1076" y="101"/>
                  <a:pt x="1077" y="102"/>
                </a:cubicBezTo>
                <a:cubicBezTo>
                  <a:pt x="1079" y="103"/>
                  <a:pt x="1082" y="106"/>
                  <a:pt x="1081" y="107"/>
                </a:cubicBezTo>
                <a:cubicBezTo>
                  <a:pt x="1080" y="108"/>
                  <a:pt x="1077" y="107"/>
                  <a:pt x="1077" y="107"/>
                </a:cubicBezTo>
                <a:cubicBezTo>
                  <a:pt x="1077" y="109"/>
                  <a:pt x="1077" y="109"/>
                  <a:pt x="1077" y="109"/>
                </a:cubicBezTo>
                <a:cubicBezTo>
                  <a:pt x="1077" y="109"/>
                  <a:pt x="1074" y="108"/>
                  <a:pt x="1072" y="108"/>
                </a:cubicBezTo>
                <a:cubicBezTo>
                  <a:pt x="1070" y="108"/>
                  <a:pt x="1069" y="106"/>
                  <a:pt x="1069" y="106"/>
                </a:cubicBezTo>
                <a:cubicBezTo>
                  <a:pt x="1060" y="106"/>
                  <a:pt x="1060" y="106"/>
                  <a:pt x="1060" y="106"/>
                </a:cubicBezTo>
                <a:cubicBezTo>
                  <a:pt x="1060" y="106"/>
                  <a:pt x="1055" y="101"/>
                  <a:pt x="1054" y="106"/>
                </a:cubicBezTo>
                <a:cubicBezTo>
                  <a:pt x="1054" y="108"/>
                  <a:pt x="1056" y="109"/>
                  <a:pt x="1058" y="109"/>
                </a:cubicBezTo>
                <a:cubicBezTo>
                  <a:pt x="1059" y="109"/>
                  <a:pt x="1060" y="108"/>
                  <a:pt x="1062" y="109"/>
                </a:cubicBezTo>
                <a:cubicBezTo>
                  <a:pt x="1064" y="110"/>
                  <a:pt x="1066" y="113"/>
                  <a:pt x="1069" y="113"/>
                </a:cubicBezTo>
                <a:cubicBezTo>
                  <a:pt x="1072" y="113"/>
                  <a:pt x="1074" y="112"/>
                  <a:pt x="1074" y="112"/>
                </a:cubicBezTo>
                <a:cubicBezTo>
                  <a:pt x="1077" y="113"/>
                  <a:pt x="1077" y="113"/>
                  <a:pt x="1077" y="113"/>
                </a:cubicBezTo>
                <a:cubicBezTo>
                  <a:pt x="1080" y="112"/>
                  <a:pt x="1080" y="112"/>
                  <a:pt x="1080" y="112"/>
                </a:cubicBezTo>
                <a:cubicBezTo>
                  <a:pt x="1080" y="115"/>
                  <a:pt x="1080" y="115"/>
                  <a:pt x="1080" y="115"/>
                </a:cubicBezTo>
                <a:cubicBezTo>
                  <a:pt x="1080" y="115"/>
                  <a:pt x="1076" y="113"/>
                  <a:pt x="1076" y="115"/>
                </a:cubicBezTo>
                <a:cubicBezTo>
                  <a:pt x="1076" y="116"/>
                  <a:pt x="1078" y="117"/>
                  <a:pt x="1078" y="117"/>
                </a:cubicBezTo>
                <a:cubicBezTo>
                  <a:pt x="1078" y="117"/>
                  <a:pt x="1072" y="117"/>
                  <a:pt x="1072" y="119"/>
                </a:cubicBezTo>
                <a:cubicBezTo>
                  <a:pt x="1073" y="120"/>
                  <a:pt x="1077" y="120"/>
                  <a:pt x="1077" y="120"/>
                </a:cubicBezTo>
                <a:cubicBezTo>
                  <a:pt x="1077" y="120"/>
                  <a:pt x="1076" y="122"/>
                  <a:pt x="1075" y="122"/>
                </a:cubicBezTo>
                <a:cubicBezTo>
                  <a:pt x="1074" y="122"/>
                  <a:pt x="1071" y="120"/>
                  <a:pt x="1070" y="121"/>
                </a:cubicBezTo>
                <a:cubicBezTo>
                  <a:pt x="1069" y="122"/>
                  <a:pt x="1071" y="124"/>
                  <a:pt x="1071" y="124"/>
                </a:cubicBezTo>
                <a:cubicBezTo>
                  <a:pt x="1068" y="124"/>
                  <a:pt x="1068" y="124"/>
                  <a:pt x="1068" y="124"/>
                </a:cubicBezTo>
                <a:cubicBezTo>
                  <a:pt x="1069" y="127"/>
                  <a:pt x="1069" y="127"/>
                  <a:pt x="1069" y="127"/>
                </a:cubicBezTo>
                <a:cubicBezTo>
                  <a:pt x="1069" y="127"/>
                  <a:pt x="1064" y="127"/>
                  <a:pt x="1065" y="129"/>
                </a:cubicBezTo>
                <a:cubicBezTo>
                  <a:pt x="1066" y="131"/>
                  <a:pt x="1070" y="131"/>
                  <a:pt x="1070" y="131"/>
                </a:cubicBezTo>
                <a:cubicBezTo>
                  <a:pt x="1070" y="131"/>
                  <a:pt x="1070" y="134"/>
                  <a:pt x="1069" y="134"/>
                </a:cubicBezTo>
                <a:cubicBezTo>
                  <a:pt x="1067" y="134"/>
                  <a:pt x="1068" y="135"/>
                  <a:pt x="1068" y="135"/>
                </a:cubicBezTo>
                <a:cubicBezTo>
                  <a:pt x="1068" y="135"/>
                  <a:pt x="1068" y="136"/>
                  <a:pt x="1067" y="134"/>
                </a:cubicBezTo>
                <a:cubicBezTo>
                  <a:pt x="1067" y="132"/>
                  <a:pt x="1064" y="131"/>
                  <a:pt x="1064" y="131"/>
                </a:cubicBezTo>
                <a:cubicBezTo>
                  <a:pt x="1064" y="131"/>
                  <a:pt x="1061" y="124"/>
                  <a:pt x="1059" y="125"/>
                </a:cubicBezTo>
                <a:cubicBezTo>
                  <a:pt x="1057" y="125"/>
                  <a:pt x="1051" y="128"/>
                  <a:pt x="1054" y="129"/>
                </a:cubicBezTo>
                <a:cubicBezTo>
                  <a:pt x="1057" y="131"/>
                  <a:pt x="1062" y="131"/>
                  <a:pt x="1062" y="131"/>
                </a:cubicBezTo>
                <a:cubicBezTo>
                  <a:pt x="1062" y="131"/>
                  <a:pt x="1058" y="132"/>
                  <a:pt x="1056" y="132"/>
                </a:cubicBezTo>
                <a:cubicBezTo>
                  <a:pt x="1053" y="132"/>
                  <a:pt x="1050" y="131"/>
                  <a:pt x="1049" y="132"/>
                </a:cubicBezTo>
                <a:cubicBezTo>
                  <a:pt x="1047" y="133"/>
                  <a:pt x="1042" y="134"/>
                  <a:pt x="1044" y="135"/>
                </a:cubicBezTo>
                <a:cubicBezTo>
                  <a:pt x="1045" y="135"/>
                  <a:pt x="1054" y="134"/>
                  <a:pt x="1056" y="134"/>
                </a:cubicBezTo>
                <a:cubicBezTo>
                  <a:pt x="1058" y="134"/>
                  <a:pt x="1063" y="135"/>
                  <a:pt x="1063" y="135"/>
                </a:cubicBezTo>
                <a:cubicBezTo>
                  <a:pt x="1063" y="135"/>
                  <a:pt x="1059" y="135"/>
                  <a:pt x="1058" y="135"/>
                </a:cubicBezTo>
                <a:cubicBezTo>
                  <a:pt x="1056" y="135"/>
                  <a:pt x="1043" y="136"/>
                  <a:pt x="1041" y="137"/>
                </a:cubicBezTo>
                <a:cubicBezTo>
                  <a:pt x="1040" y="138"/>
                  <a:pt x="1040" y="139"/>
                  <a:pt x="1043" y="139"/>
                </a:cubicBezTo>
                <a:cubicBezTo>
                  <a:pt x="1047" y="138"/>
                  <a:pt x="1055" y="138"/>
                  <a:pt x="1055" y="138"/>
                </a:cubicBezTo>
                <a:cubicBezTo>
                  <a:pt x="1055" y="138"/>
                  <a:pt x="1060" y="137"/>
                  <a:pt x="1061" y="138"/>
                </a:cubicBezTo>
                <a:cubicBezTo>
                  <a:pt x="1061" y="139"/>
                  <a:pt x="1051" y="139"/>
                  <a:pt x="1051" y="139"/>
                </a:cubicBezTo>
                <a:cubicBezTo>
                  <a:pt x="1051" y="139"/>
                  <a:pt x="1039" y="139"/>
                  <a:pt x="1040" y="140"/>
                </a:cubicBezTo>
                <a:cubicBezTo>
                  <a:pt x="1040" y="140"/>
                  <a:pt x="1042" y="141"/>
                  <a:pt x="1044" y="141"/>
                </a:cubicBezTo>
                <a:cubicBezTo>
                  <a:pt x="1045" y="141"/>
                  <a:pt x="1048" y="143"/>
                  <a:pt x="1048" y="143"/>
                </a:cubicBezTo>
                <a:cubicBezTo>
                  <a:pt x="1048" y="143"/>
                  <a:pt x="1043" y="142"/>
                  <a:pt x="1042" y="143"/>
                </a:cubicBezTo>
                <a:cubicBezTo>
                  <a:pt x="1041" y="144"/>
                  <a:pt x="1042" y="144"/>
                  <a:pt x="1042" y="144"/>
                </a:cubicBezTo>
                <a:cubicBezTo>
                  <a:pt x="1042" y="144"/>
                  <a:pt x="1036" y="146"/>
                  <a:pt x="1037" y="148"/>
                </a:cubicBezTo>
                <a:cubicBezTo>
                  <a:pt x="1042" y="148"/>
                  <a:pt x="1042" y="148"/>
                  <a:pt x="1042" y="148"/>
                </a:cubicBezTo>
                <a:cubicBezTo>
                  <a:pt x="1037" y="150"/>
                  <a:pt x="1037" y="150"/>
                  <a:pt x="1037" y="150"/>
                </a:cubicBezTo>
                <a:cubicBezTo>
                  <a:pt x="1037" y="150"/>
                  <a:pt x="1037" y="153"/>
                  <a:pt x="1039" y="152"/>
                </a:cubicBezTo>
                <a:cubicBezTo>
                  <a:pt x="1041" y="152"/>
                  <a:pt x="1046" y="152"/>
                  <a:pt x="1046" y="152"/>
                </a:cubicBezTo>
                <a:cubicBezTo>
                  <a:pt x="1046" y="152"/>
                  <a:pt x="1038" y="154"/>
                  <a:pt x="1039" y="156"/>
                </a:cubicBezTo>
                <a:cubicBezTo>
                  <a:pt x="1041" y="157"/>
                  <a:pt x="1045" y="155"/>
                  <a:pt x="1045" y="155"/>
                </a:cubicBezTo>
                <a:cubicBezTo>
                  <a:pt x="1045" y="155"/>
                  <a:pt x="1042" y="158"/>
                  <a:pt x="1041" y="160"/>
                </a:cubicBezTo>
                <a:cubicBezTo>
                  <a:pt x="1041" y="161"/>
                  <a:pt x="1040" y="162"/>
                  <a:pt x="1042" y="162"/>
                </a:cubicBezTo>
                <a:cubicBezTo>
                  <a:pt x="1043" y="162"/>
                  <a:pt x="1045" y="161"/>
                  <a:pt x="1045" y="161"/>
                </a:cubicBezTo>
                <a:cubicBezTo>
                  <a:pt x="1045" y="161"/>
                  <a:pt x="1044" y="164"/>
                  <a:pt x="1043" y="164"/>
                </a:cubicBezTo>
                <a:cubicBezTo>
                  <a:pt x="1041" y="164"/>
                  <a:pt x="1038" y="166"/>
                  <a:pt x="1038" y="168"/>
                </a:cubicBezTo>
                <a:cubicBezTo>
                  <a:pt x="1039" y="170"/>
                  <a:pt x="1043" y="166"/>
                  <a:pt x="1043" y="166"/>
                </a:cubicBezTo>
                <a:cubicBezTo>
                  <a:pt x="1043" y="166"/>
                  <a:pt x="1046" y="162"/>
                  <a:pt x="1047" y="163"/>
                </a:cubicBezTo>
                <a:cubicBezTo>
                  <a:pt x="1048" y="164"/>
                  <a:pt x="1053" y="162"/>
                  <a:pt x="1053" y="162"/>
                </a:cubicBezTo>
                <a:cubicBezTo>
                  <a:pt x="1053" y="164"/>
                  <a:pt x="1053" y="164"/>
                  <a:pt x="1053" y="164"/>
                </a:cubicBezTo>
                <a:cubicBezTo>
                  <a:pt x="1055" y="162"/>
                  <a:pt x="1055" y="162"/>
                  <a:pt x="1055" y="162"/>
                </a:cubicBezTo>
                <a:cubicBezTo>
                  <a:pt x="1053" y="166"/>
                  <a:pt x="1053" y="166"/>
                  <a:pt x="1053" y="166"/>
                </a:cubicBezTo>
                <a:cubicBezTo>
                  <a:pt x="1057" y="166"/>
                  <a:pt x="1057" y="166"/>
                  <a:pt x="1057" y="166"/>
                </a:cubicBezTo>
                <a:cubicBezTo>
                  <a:pt x="1057" y="166"/>
                  <a:pt x="1051" y="166"/>
                  <a:pt x="1050" y="167"/>
                </a:cubicBezTo>
                <a:cubicBezTo>
                  <a:pt x="1050" y="168"/>
                  <a:pt x="1052" y="168"/>
                  <a:pt x="1052" y="168"/>
                </a:cubicBezTo>
                <a:cubicBezTo>
                  <a:pt x="1052" y="168"/>
                  <a:pt x="1047" y="169"/>
                  <a:pt x="1046" y="170"/>
                </a:cubicBezTo>
                <a:cubicBezTo>
                  <a:pt x="1045" y="170"/>
                  <a:pt x="1046" y="171"/>
                  <a:pt x="1046" y="171"/>
                </a:cubicBezTo>
                <a:cubicBezTo>
                  <a:pt x="1046" y="171"/>
                  <a:pt x="1041" y="172"/>
                  <a:pt x="1041" y="173"/>
                </a:cubicBezTo>
                <a:cubicBezTo>
                  <a:pt x="1040" y="174"/>
                  <a:pt x="1046" y="174"/>
                  <a:pt x="1046" y="174"/>
                </a:cubicBezTo>
                <a:cubicBezTo>
                  <a:pt x="1046" y="174"/>
                  <a:pt x="1041" y="174"/>
                  <a:pt x="1041" y="175"/>
                </a:cubicBezTo>
                <a:cubicBezTo>
                  <a:pt x="1041" y="176"/>
                  <a:pt x="1045" y="177"/>
                  <a:pt x="1045" y="177"/>
                </a:cubicBezTo>
                <a:cubicBezTo>
                  <a:pt x="1045" y="177"/>
                  <a:pt x="1042" y="177"/>
                  <a:pt x="1042" y="178"/>
                </a:cubicBezTo>
                <a:cubicBezTo>
                  <a:pt x="1041" y="180"/>
                  <a:pt x="1047" y="179"/>
                  <a:pt x="1047" y="179"/>
                </a:cubicBezTo>
                <a:cubicBezTo>
                  <a:pt x="1044" y="182"/>
                  <a:pt x="1044" y="182"/>
                  <a:pt x="1044" y="182"/>
                </a:cubicBezTo>
                <a:cubicBezTo>
                  <a:pt x="1048" y="181"/>
                  <a:pt x="1048" y="181"/>
                  <a:pt x="1048" y="181"/>
                </a:cubicBezTo>
                <a:cubicBezTo>
                  <a:pt x="1048" y="181"/>
                  <a:pt x="1044" y="184"/>
                  <a:pt x="1044" y="187"/>
                </a:cubicBezTo>
                <a:cubicBezTo>
                  <a:pt x="1045" y="189"/>
                  <a:pt x="1050" y="188"/>
                  <a:pt x="1050" y="188"/>
                </a:cubicBezTo>
                <a:cubicBezTo>
                  <a:pt x="1047" y="192"/>
                  <a:pt x="1047" y="192"/>
                  <a:pt x="1047" y="192"/>
                </a:cubicBezTo>
                <a:cubicBezTo>
                  <a:pt x="1052" y="190"/>
                  <a:pt x="1052" y="190"/>
                  <a:pt x="1052" y="190"/>
                </a:cubicBezTo>
                <a:cubicBezTo>
                  <a:pt x="1052" y="190"/>
                  <a:pt x="1049" y="193"/>
                  <a:pt x="1049" y="194"/>
                </a:cubicBezTo>
                <a:cubicBezTo>
                  <a:pt x="1050" y="195"/>
                  <a:pt x="1054" y="195"/>
                  <a:pt x="1054" y="195"/>
                </a:cubicBezTo>
                <a:cubicBezTo>
                  <a:pt x="1054" y="195"/>
                  <a:pt x="1052" y="196"/>
                  <a:pt x="1052" y="197"/>
                </a:cubicBezTo>
                <a:cubicBezTo>
                  <a:pt x="1053" y="198"/>
                  <a:pt x="1055" y="197"/>
                  <a:pt x="1055" y="197"/>
                </a:cubicBezTo>
                <a:cubicBezTo>
                  <a:pt x="1055" y="197"/>
                  <a:pt x="1052" y="200"/>
                  <a:pt x="1053" y="201"/>
                </a:cubicBezTo>
                <a:cubicBezTo>
                  <a:pt x="1053" y="202"/>
                  <a:pt x="1057" y="201"/>
                  <a:pt x="1057" y="201"/>
                </a:cubicBezTo>
                <a:cubicBezTo>
                  <a:pt x="1056" y="203"/>
                  <a:pt x="1056" y="203"/>
                  <a:pt x="1056" y="203"/>
                </a:cubicBezTo>
                <a:cubicBezTo>
                  <a:pt x="1062" y="202"/>
                  <a:pt x="1062" y="202"/>
                  <a:pt x="1062" y="202"/>
                </a:cubicBezTo>
                <a:cubicBezTo>
                  <a:pt x="1062" y="202"/>
                  <a:pt x="1063" y="204"/>
                  <a:pt x="1065" y="203"/>
                </a:cubicBezTo>
                <a:cubicBezTo>
                  <a:pt x="1067" y="201"/>
                  <a:pt x="1072" y="198"/>
                  <a:pt x="1073" y="198"/>
                </a:cubicBezTo>
                <a:cubicBezTo>
                  <a:pt x="1074" y="199"/>
                  <a:pt x="1071" y="201"/>
                  <a:pt x="1071" y="201"/>
                </a:cubicBezTo>
                <a:cubicBezTo>
                  <a:pt x="1075" y="201"/>
                  <a:pt x="1075" y="201"/>
                  <a:pt x="1075" y="201"/>
                </a:cubicBezTo>
                <a:cubicBezTo>
                  <a:pt x="1077" y="200"/>
                  <a:pt x="1077" y="200"/>
                  <a:pt x="1077" y="200"/>
                </a:cubicBezTo>
                <a:cubicBezTo>
                  <a:pt x="1077" y="200"/>
                  <a:pt x="1073" y="203"/>
                  <a:pt x="1072" y="204"/>
                </a:cubicBezTo>
                <a:cubicBezTo>
                  <a:pt x="1071" y="205"/>
                  <a:pt x="1070" y="206"/>
                  <a:pt x="1072" y="206"/>
                </a:cubicBezTo>
                <a:cubicBezTo>
                  <a:pt x="1073" y="206"/>
                  <a:pt x="1079" y="205"/>
                  <a:pt x="1079" y="205"/>
                </a:cubicBezTo>
                <a:cubicBezTo>
                  <a:pt x="1079" y="205"/>
                  <a:pt x="1073" y="208"/>
                  <a:pt x="1075" y="209"/>
                </a:cubicBezTo>
                <a:cubicBezTo>
                  <a:pt x="1076" y="211"/>
                  <a:pt x="1080" y="209"/>
                  <a:pt x="1080" y="209"/>
                </a:cubicBezTo>
                <a:cubicBezTo>
                  <a:pt x="1080" y="209"/>
                  <a:pt x="1082" y="213"/>
                  <a:pt x="1085" y="212"/>
                </a:cubicBezTo>
                <a:cubicBezTo>
                  <a:pt x="1087" y="210"/>
                  <a:pt x="1089" y="209"/>
                  <a:pt x="1089" y="209"/>
                </a:cubicBezTo>
                <a:cubicBezTo>
                  <a:pt x="1089" y="209"/>
                  <a:pt x="1088" y="208"/>
                  <a:pt x="1087" y="207"/>
                </a:cubicBezTo>
                <a:cubicBezTo>
                  <a:pt x="1086" y="206"/>
                  <a:pt x="1090" y="207"/>
                  <a:pt x="1091" y="206"/>
                </a:cubicBezTo>
                <a:cubicBezTo>
                  <a:pt x="1092" y="205"/>
                  <a:pt x="1091" y="202"/>
                  <a:pt x="1091" y="202"/>
                </a:cubicBezTo>
                <a:cubicBezTo>
                  <a:pt x="1091" y="202"/>
                  <a:pt x="1096" y="204"/>
                  <a:pt x="1096" y="202"/>
                </a:cubicBezTo>
                <a:cubicBezTo>
                  <a:pt x="1096" y="200"/>
                  <a:pt x="1095" y="198"/>
                  <a:pt x="1095" y="198"/>
                </a:cubicBezTo>
                <a:cubicBezTo>
                  <a:pt x="1095" y="198"/>
                  <a:pt x="1096" y="200"/>
                  <a:pt x="1097" y="201"/>
                </a:cubicBezTo>
                <a:cubicBezTo>
                  <a:pt x="1098" y="201"/>
                  <a:pt x="1099" y="199"/>
                  <a:pt x="1099" y="198"/>
                </a:cubicBezTo>
                <a:cubicBezTo>
                  <a:pt x="1098" y="196"/>
                  <a:pt x="1096" y="195"/>
                  <a:pt x="1096" y="195"/>
                </a:cubicBezTo>
                <a:cubicBezTo>
                  <a:pt x="1096" y="195"/>
                  <a:pt x="1101" y="196"/>
                  <a:pt x="1101" y="195"/>
                </a:cubicBezTo>
                <a:cubicBezTo>
                  <a:pt x="1101" y="194"/>
                  <a:pt x="1100" y="193"/>
                  <a:pt x="1100" y="193"/>
                </a:cubicBezTo>
                <a:cubicBezTo>
                  <a:pt x="1104" y="193"/>
                  <a:pt x="1104" y="193"/>
                  <a:pt x="1104" y="193"/>
                </a:cubicBezTo>
                <a:cubicBezTo>
                  <a:pt x="1102" y="190"/>
                  <a:pt x="1102" y="190"/>
                  <a:pt x="1102" y="190"/>
                </a:cubicBezTo>
                <a:cubicBezTo>
                  <a:pt x="1104" y="189"/>
                  <a:pt x="1104" y="189"/>
                  <a:pt x="1104" y="189"/>
                </a:cubicBezTo>
                <a:cubicBezTo>
                  <a:pt x="1104" y="189"/>
                  <a:pt x="1102" y="187"/>
                  <a:pt x="1101" y="187"/>
                </a:cubicBezTo>
                <a:cubicBezTo>
                  <a:pt x="1100" y="187"/>
                  <a:pt x="1103" y="186"/>
                  <a:pt x="1103" y="186"/>
                </a:cubicBezTo>
                <a:cubicBezTo>
                  <a:pt x="1100" y="183"/>
                  <a:pt x="1100" y="183"/>
                  <a:pt x="1100" y="183"/>
                </a:cubicBezTo>
                <a:cubicBezTo>
                  <a:pt x="1100" y="183"/>
                  <a:pt x="1103" y="185"/>
                  <a:pt x="1104" y="185"/>
                </a:cubicBezTo>
                <a:cubicBezTo>
                  <a:pt x="1105" y="184"/>
                  <a:pt x="1107" y="183"/>
                  <a:pt x="1107" y="183"/>
                </a:cubicBezTo>
                <a:cubicBezTo>
                  <a:pt x="1107" y="183"/>
                  <a:pt x="1110" y="183"/>
                  <a:pt x="1111" y="183"/>
                </a:cubicBezTo>
                <a:cubicBezTo>
                  <a:pt x="1111" y="182"/>
                  <a:pt x="1110" y="180"/>
                  <a:pt x="1110" y="180"/>
                </a:cubicBezTo>
                <a:cubicBezTo>
                  <a:pt x="1113" y="180"/>
                  <a:pt x="1113" y="180"/>
                  <a:pt x="1113" y="180"/>
                </a:cubicBezTo>
                <a:cubicBezTo>
                  <a:pt x="1114" y="176"/>
                  <a:pt x="1114" y="176"/>
                  <a:pt x="1114" y="176"/>
                </a:cubicBezTo>
                <a:cubicBezTo>
                  <a:pt x="1114" y="176"/>
                  <a:pt x="1118" y="178"/>
                  <a:pt x="1119" y="176"/>
                </a:cubicBezTo>
                <a:cubicBezTo>
                  <a:pt x="1120" y="175"/>
                  <a:pt x="1119" y="174"/>
                  <a:pt x="1119" y="174"/>
                </a:cubicBezTo>
                <a:cubicBezTo>
                  <a:pt x="1119" y="174"/>
                  <a:pt x="1121" y="176"/>
                  <a:pt x="1122" y="176"/>
                </a:cubicBezTo>
                <a:cubicBezTo>
                  <a:pt x="1123" y="176"/>
                  <a:pt x="1124" y="174"/>
                  <a:pt x="1124" y="173"/>
                </a:cubicBezTo>
                <a:cubicBezTo>
                  <a:pt x="1125" y="172"/>
                  <a:pt x="1124" y="170"/>
                  <a:pt x="1124" y="170"/>
                </a:cubicBezTo>
                <a:cubicBezTo>
                  <a:pt x="1119" y="169"/>
                  <a:pt x="1119" y="169"/>
                  <a:pt x="1119" y="169"/>
                </a:cubicBezTo>
                <a:cubicBezTo>
                  <a:pt x="1123" y="168"/>
                  <a:pt x="1123" y="168"/>
                  <a:pt x="1123" y="168"/>
                </a:cubicBezTo>
                <a:cubicBezTo>
                  <a:pt x="1127" y="166"/>
                  <a:pt x="1127" y="166"/>
                  <a:pt x="1127" y="166"/>
                </a:cubicBezTo>
                <a:cubicBezTo>
                  <a:pt x="1127" y="163"/>
                  <a:pt x="1127" y="163"/>
                  <a:pt x="1127" y="163"/>
                </a:cubicBezTo>
                <a:cubicBezTo>
                  <a:pt x="1124" y="163"/>
                  <a:pt x="1124" y="163"/>
                  <a:pt x="1124" y="163"/>
                </a:cubicBezTo>
                <a:cubicBezTo>
                  <a:pt x="1125" y="160"/>
                  <a:pt x="1125" y="160"/>
                  <a:pt x="1125" y="160"/>
                </a:cubicBezTo>
                <a:cubicBezTo>
                  <a:pt x="1130" y="160"/>
                  <a:pt x="1130" y="160"/>
                  <a:pt x="1130" y="160"/>
                </a:cubicBezTo>
                <a:cubicBezTo>
                  <a:pt x="1130" y="160"/>
                  <a:pt x="1133" y="161"/>
                  <a:pt x="1134" y="160"/>
                </a:cubicBezTo>
                <a:cubicBezTo>
                  <a:pt x="1136" y="158"/>
                  <a:pt x="1135" y="156"/>
                  <a:pt x="1135" y="156"/>
                </a:cubicBezTo>
                <a:cubicBezTo>
                  <a:pt x="1139" y="155"/>
                  <a:pt x="1139" y="155"/>
                  <a:pt x="1139" y="155"/>
                </a:cubicBezTo>
                <a:cubicBezTo>
                  <a:pt x="1139" y="155"/>
                  <a:pt x="1146" y="156"/>
                  <a:pt x="1147" y="155"/>
                </a:cubicBezTo>
                <a:cubicBezTo>
                  <a:pt x="1149" y="153"/>
                  <a:pt x="1150" y="152"/>
                  <a:pt x="1150" y="152"/>
                </a:cubicBezTo>
                <a:cubicBezTo>
                  <a:pt x="1152" y="151"/>
                  <a:pt x="1152" y="151"/>
                  <a:pt x="1152" y="151"/>
                </a:cubicBezTo>
                <a:cubicBezTo>
                  <a:pt x="1152" y="151"/>
                  <a:pt x="1152" y="149"/>
                  <a:pt x="1154" y="148"/>
                </a:cubicBezTo>
                <a:cubicBezTo>
                  <a:pt x="1157" y="148"/>
                  <a:pt x="1150" y="155"/>
                  <a:pt x="1152" y="155"/>
                </a:cubicBezTo>
                <a:cubicBezTo>
                  <a:pt x="1153" y="155"/>
                  <a:pt x="1155" y="154"/>
                  <a:pt x="1155" y="154"/>
                </a:cubicBezTo>
                <a:cubicBezTo>
                  <a:pt x="1156" y="152"/>
                  <a:pt x="1156" y="152"/>
                  <a:pt x="1156" y="152"/>
                </a:cubicBezTo>
                <a:cubicBezTo>
                  <a:pt x="1158" y="152"/>
                  <a:pt x="1158" y="152"/>
                  <a:pt x="1158" y="152"/>
                </a:cubicBezTo>
                <a:cubicBezTo>
                  <a:pt x="1159" y="150"/>
                  <a:pt x="1159" y="150"/>
                  <a:pt x="1159" y="150"/>
                </a:cubicBezTo>
                <a:cubicBezTo>
                  <a:pt x="1159" y="150"/>
                  <a:pt x="1163" y="153"/>
                  <a:pt x="1166" y="152"/>
                </a:cubicBezTo>
                <a:cubicBezTo>
                  <a:pt x="1168" y="150"/>
                  <a:pt x="1172" y="147"/>
                  <a:pt x="1172" y="147"/>
                </a:cubicBezTo>
                <a:cubicBezTo>
                  <a:pt x="1172" y="147"/>
                  <a:pt x="1175" y="148"/>
                  <a:pt x="1181" y="146"/>
                </a:cubicBezTo>
                <a:cubicBezTo>
                  <a:pt x="1186" y="144"/>
                  <a:pt x="1186" y="140"/>
                  <a:pt x="1189" y="138"/>
                </a:cubicBezTo>
                <a:cubicBezTo>
                  <a:pt x="1193" y="135"/>
                  <a:pt x="1202" y="133"/>
                  <a:pt x="1202" y="133"/>
                </a:cubicBezTo>
                <a:cubicBezTo>
                  <a:pt x="1202" y="133"/>
                  <a:pt x="1203" y="131"/>
                  <a:pt x="1202" y="130"/>
                </a:cubicBezTo>
                <a:cubicBezTo>
                  <a:pt x="1202" y="128"/>
                  <a:pt x="1201" y="126"/>
                  <a:pt x="1202" y="125"/>
                </a:cubicBezTo>
                <a:cubicBezTo>
                  <a:pt x="1204" y="125"/>
                  <a:pt x="1206" y="131"/>
                  <a:pt x="1208" y="131"/>
                </a:cubicBezTo>
                <a:cubicBezTo>
                  <a:pt x="1208" y="131"/>
                  <a:pt x="1217" y="131"/>
                  <a:pt x="1219" y="130"/>
                </a:cubicBezTo>
                <a:cubicBezTo>
                  <a:pt x="1222" y="130"/>
                  <a:pt x="1226" y="128"/>
                  <a:pt x="1231" y="127"/>
                </a:cubicBezTo>
                <a:cubicBezTo>
                  <a:pt x="1236" y="126"/>
                  <a:pt x="1244" y="126"/>
                  <a:pt x="1245" y="125"/>
                </a:cubicBezTo>
                <a:cubicBezTo>
                  <a:pt x="1247" y="125"/>
                  <a:pt x="1248" y="123"/>
                  <a:pt x="1248" y="123"/>
                </a:cubicBezTo>
                <a:close/>
                <a:moveTo>
                  <a:pt x="724" y="122"/>
                </a:moveTo>
                <a:cubicBezTo>
                  <a:pt x="728" y="123"/>
                  <a:pt x="730" y="124"/>
                  <a:pt x="733" y="126"/>
                </a:cubicBezTo>
                <a:cubicBezTo>
                  <a:pt x="736" y="128"/>
                  <a:pt x="748" y="126"/>
                  <a:pt x="748" y="126"/>
                </a:cubicBezTo>
                <a:cubicBezTo>
                  <a:pt x="745" y="116"/>
                  <a:pt x="745" y="116"/>
                  <a:pt x="745" y="116"/>
                </a:cubicBezTo>
                <a:cubicBezTo>
                  <a:pt x="731" y="113"/>
                  <a:pt x="731" y="113"/>
                  <a:pt x="731" y="113"/>
                </a:cubicBezTo>
                <a:cubicBezTo>
                  <a:pt x="726" y="119"/>
                  <a:pt x="726" y="119"/>
                  <a:pt x="726" y="119"/>
                </a:cubicBezTo>
                <a:cubicBezTo>
                  <a:pt x="722" y="119"/>
                  <a:pt x="722" y="119"/>
                  <a:pt x="722" y="119"/>
                </a:cubicBezTo>
                <a:cubicBezTo>
                  <a:pt x="722" y="119"/>
                  <a:pt x="720" y="122"/>
                  <a:pt x="724" y="122"/>
                </a:cubicBezTo>
                <a:close/>
                <a:moveTo>
                  <a:pt x="1054" y="119"/>
                </a:moveTo>
                <a:cubicBezTo>
                  <a:pt x="1056" y="119"/>
                  <a:pt x="1056" y="119"/>
                  <a:pt x="1056" y="119"/>
                </a:cubicBezTo>
                <a:cubicBezTo>
                  <a:pt x="1056" y="119"/>
                  <a:pt x="1059" y="118"/>
                  <a:pt x="1061" y="118"/>
                </a:cubicBezTo>
                <a:cubicBezTo>
                  <a:pt x="1062" y="118"/>
                  <a:pt x="1065" y="116"/>
                  <a:pt x="1064" y="114"/>
                </a:cubicBezTo>
                <a:cubicBezTo>
                  <a:pt x="1064" y="113"/>
                  <a:pt x="1059" y="112"/>
                  <a:pt x="1059" y="112"/>
                </a:cubicBezTo>
                <a:cubicBezTo>
                  <a:pt x="1059" y="112"/>
                  <a:pt x="1057" y="110"/>
                  <a:pt x="1055" y="110"/>
                </a:cubicBezTo>
                <a:cubicBezTo>
                  <a:pt x="1053" y="110"/>
                  <a:pt x="1052" y="111"/>
                  <a:pt x="1049" y="110"/>
                </a:cubicBezTo>
                <a:cubicBezTo>
                  <a:pt x="1048" y="113"/>
                  <a:pt x="1048" y="113"/>
                  <a:pt x="1048" y="113"/>
                </a:cubicBezTo>
                <a:cubicBezTo>
                  <a:pt x="1048" y="113"/>
                  <a:pt x="1046" y="114"/>
                  <a:pt x="1046" y="116"/>
                </a:cubicBezTo>
                <a:cubicBezTo>
                  <a:pt x="1046" y="117"/>
                  <a:pt x="1049" y="118"/>
                  <a:pt x="1049" y="118"/>
                </a:cubicBezTo>
                <a:cubicBezTo>
                  <a:pt x="1048" y="120"/>
                  <a:pt x="1048" y="120"/>
                  <a:pt x="1048" y="120"/>
                </a:cubicBezTo>
                <a:cubicBezTo>
                  <a:pt x="1054" y="119"/>
                  <a:pt x="1054" y="119"/>
                  <a:pt x="1054" y="119"/>
                </a:cubicBezTo>
                <a:cubicBezTo>
                  <a:pt x="1054" y="119"/>
                  <a:pt x="1054" y="119"/>
                  <a:pt x="1054" y="119"/>
                </a:cubicBezTo>
                <a:close/>
                <a:moveTo>
                  <a:pt x="802" y="151"/>
                </a:moveTo>
                <a:cubicBezTo>
                  <a:pt x="799" y="152"/>
                  <a:pt x="797" y="155"/>
                  <a:pt x="801" y="155"/>
                </a:cubicBezTo>
                <a:cubicBezTo>
                  <a:pt x="803" y="155"/>
                  <a:pt x="804" y="151"/>
                  <a:pt x="802" y="151"/>
                </a:cubicBezTo>
                <a:close/>
                <a:moveTo>
                  <a:pt x="335" y="230"/>
                </a:moveTo>
                <a:cubicBezTo>
                  <a:pt x="335" y="230"/>
                  <a:pt x="330" y="231"/>
                  <a:pt x="330" y="233"/>
                </a:cubicBezTo>
                <a:cubicBezTo>
                  <a:pt x="330" y="234"/>
                  <a:pt x="332" y="236"/>
                  <a:pt x="332" y="236"/>
                </a:cubicBezTo>
                <a:cubicBezTo>
                  <a:pt x="334" y="237"/>
                  <a:pt x="338" y="235"/>
                  <a:pt x="338" y="233"/>
                </a:cubicBezTo>
                <a:cubicBezTo>
                  <a:pt x="338" y="231"/>
                  <a:pt x="335" y="230"/>
                  <a:pt x="335" y="230"/>
                </a:cubicBezTo>
                <a:close/>
                <a:moveTo>
                  <a:pt x="329" y="307"/>
                </a:moveTo>
                <a:cubicBezTo>
                  <a:pt x="327" y="306"/>
                  <a:pt x="322" y="309"/>
                  <a:pt x="323" y="311"/>
                </a:cubicBezTo>
                <a:cubicBezTo>
                  <a:pt x="324" y="312"/>
                  <a:pt x="326" y="312"/>
                  <a:pt x="326" y="312"/>
                </a:cubicBezTo>
                <a:cubicBezTo>
                  <a:pt x="328" y="311"/>
                  <a:pt x="328" y="311"/>
                  <a:pt x="328" y="311"/>
                </a:cubicBezTo>
                <a:cubicBezTo>
                  <a:pt x="330" y="312"/>
                  <a:pt x="330" y="312"/>
                  <a:pt x="330" y="312"/>
                </a:cubicBezTo>
                <a:cubicBezTo>
                  <a:pt x="328" y="313"/>
                  <a:pt x="328" y="313"/>
                  <a:pt x="328" y="313"/>
                </a:cubicBezTo>
                <a:cubicBezTo>
                  <a:pt x="328" y="313"/>
                  <a:pt x="322" y="314"/>
                  <a:pt x="324" y="316"/>
                </a:cubicBezTo>
                <a:cubicBezTo>
                  <a:pt x="326" y="318"/>
                  <a:pt x="329" y="316"/>
                  <a:pt x="329" y="316"/>
                </a:cubicBezTo>
                <a:cubicBezTo>
                  <a:pt x="328" y="319"/>
                  <a:pt x="328" y="319"/>
                  <a:pt x="328" y="319"/>
                </a:cubicBezTo>
                <a:cubicBezTo>
                  <a:pt x="331" y="319"/>
                  <a:pt x="331" y="319"/>
                  <a:pt x="331" y="319"/>
                </a:cubicBezTo>
                <a:cubicBezTo>
                  <a:pt x="328" y="321"/>
                  <a:pt x="328" y="321"/>
                  <a:pt x="328" y="321"/>
                </a:cubicBezTo>
                <a:cubicBezTo>
                  <a:pt x="333" y="321"/>
                  <a:pt x="333" y="321"/>
                  <a:pt x="333" y="321"/>
                </a:cubicBezTo>
                <a:cubicBezTo>
                  <a:pt x="333" y="321"/>
                  <a:pt x="328" y="323"/>
                  <a:pt x="329" y="324"/>
                </a:cubicBezTo>
                <a:cubicBezTo>
                  <a:pt x="330" y="325"/>
                  <a:pt x="333" y="321"/>
                  <a:pt x="334" y="323"/>
                </a:cubicBezTo>
                <a:cubicBezTo>
                  <a:pt x="335" y="325"/>
                  <a:pt x="331" y="326"/>
                  <a:pt x="332" y="328"/>
                </a:cubicBezTo>
                <a:cubicBezTo>
                  <a:pt x="333" y="329"/>
                  <a:pt x="339" y="328"/>
                  <a:pt x="339" y="328"/>
                </a:cubicBezTo>
                <a:cubicBezTo>
                  <a:pt x="341" y="327"/>
                  <a:pt x="341" y="327"/>
                  <a:pt x="341" y="327"/>
                </a:cubicBezTo>
                <a:cubicBezTo>
                  <a:pt x="339" y="329"/>
                  <a:pt x="339" y="329"/>
                  <a:pt x="339" y="329"/>
                </a:cubicBezTo>
                <a:cubicBezTo>
                  <a:pt x="339" y="329"/>
                  <a:pt x="334" y="329"/>
                  <a:pt x="336" y="331"/>
                </a:cubicBezTo>
                <a:cubicBezTo>
                  <a:pt x="338" y="333"/>
                  <a:pt x="340" y="333"/>
                  <a:pt x="340" y="333"/>
                </a:cubicBezTo>
                <a:cubicBezTo>
                  <a:pt x="340" y="333"/>
                  <a:pt x="345" y="337"/>
                  <a:pt x="348" y="335"/>
                </a:cubicBezTo>
                <a:cubicBezTo>
                  <a:pt x="350" y="333"/>
                  <a:pt x="352" y="331"/>
                  <a:pt x="350" y="329"/>
                </a:cubicBezTo>
                <a:cubicBezTo>
                  <a:pt x="348" y="326"/>
                  <a:pt x="345" y="324"/>
                  <a:pt x="345" y="324"/>
                </a:cubicBezTo>
                <a:cubicBezTo>
                  <a:pt x="345" y="324"/>
                  <a:pt x="344" y="321"/>
                  <a:pt x="344" y="320"/>
                </a:cubicBezTo>
                <a:cubicBezTo>
                  <a:pt x="345" y="318"/>
                  <a:pt x="346" y="316"/>
                  <a:pt x="344" y="314"/>
                </a:cubicBezTo>
                <a:cubicBezTo>
                  <a:pt x="344" y="314"/>
                  <a:pt x="339" y="313"/>
                  <a:pt x="337" y="312"/>
                </a:cubicBezTo>
                <a:cubicBezTo>
                  <a:pt x="335" y="312"/>
                  <a:pt x="332" y="307"/>
                  <a:pt x="329" y="307"/>
                </a:cubicBezTo>
                <a:close/>
                <a:moveTo>
                  <a:pt x="343" y="308"/>
                </a:moveTo>
                <a:cubicBezTo>
                  <a:pt x="341" y="307"/>
                  <a:pt x="341" y="311"/>
                  <a:pt x="341" y="311"/>
                </a:cubicBezTo>
                <a:cubicBezTo>
                  <a:pt x="342" y="311"/>
                  <a:pt x="345" y="309"/>
                  <a:pt x="343" y="308"/>
                </a:cubicBezTo>
                <a:close/>
                <a:moveTo>
                  <a:pt x="340" y="290"/>
                </a:moveTo>
                <a:cubicBezTo>
                  <a:pt x="340" y="286"/>
                  <a:pt x="340" y="286"/>
                  <a:pt x="340" y="286"/>
                </a:cubicBezTo>
                <a:cubicBezTo>
                  <a:pt x="340" y="286"/>
                  <a:pt x="333" y="285"/>
                  <a:pt x="333" y="287"/>
                </a:cubicBezTo>
                <a:cubicBezTo>
                  <a:pt x="333" y="289"/>
                  <a:pt x="336" y="289"/>
                  <a:pt x="336" y="289"/>
                </a:cubicBezTo>
                <a:cubicBezTo>
                  <a:pt x="336" y="292"/>
                  <a:pt x="336" y="292"/>
                  <a:pt x="336" y="292"/>
                </a:cubicBezTo>
                <a:cubicBezTo>
                  <a:pt x="340" y="290"/>
                  <a:pt x="340" y="290"/>
                  <a:pt x="340" y="290"/>
                </a:cubicBezTo>
                <a:cubicBezTo>
                  <a:pt x="340" y="290"/>
                  <a:pt x="340" y="290"/>
                  <a:pt x="340" y="290"/>
                </a:cubicBezTo>
                <a:close/>
                <a:moveTo>
                  <a:pt x="331" y="280"/>
                </a:moveTo>
                <a:cubicBezTo>
                  <a:pt x="331" y="283"/>
                  <a:pt x="334" y="284"/>
                  <a:pt x="334" y="284"/>
                </a:cubicBezTo>
                <a:cubicBezTo>
                  <a:pt x="335" y="280"/>
                  <a:pt x="335" y="280"/>
                  <a:pt x="335" y="280"/>
                </a:cubicBezTo>
                <a:cubicBezTo>
                  <a:pt x="335" y="280"/>
                  <a:pt x="331" y="276"/>
                  <a:pt x="331" y="280"/>
                </a:cubicBezTo>
                <a:close/>
                <a:moveTo>
                  <a:pt x="329" y="256"/>
                </a:moveTo>
                <a:cubicBezTo>
                  <a:pt x="328" y="257"/>
                  <a:pt x="327" y="259"/>
                  <a:pt x="328" y="261"/>
                </a:cubicBezTo>
                <a:cubicBezTo>
                  <a:pt x="329" y="263"/>
                  <a:pt x="329" y="266"/>
                  <a:pt x="329" y="266"/>
                </a:cubicBezTo>
                <a:cubicBezTo>
                  <a:pt x="329" y="266"/>
                  <a:pt x="332" y="265"/>
                  <a:pt x="333" y="263"/>
                </a:cubicBezTo>
                <a:cubicBezTo>
                  <a:pt x="335" y="261"/>
                  <a:pt x="333" y="258"/>
                  <a:pt x="333" y="258"/>
                </a:cubicBezTo>
                <a:cubicBezTo>
                  <a:pt x="333" y="258"/>
                  <a:pt x="335" y="258"/>
                  <a:pt x="337" y="256"/>
                </a:cubicBezTo>
                <a:cubicBezTo>
                  <a:pt x="339" y="254"/>
                  <a:pt x="333" y="250"/>
                  <a:pt x="333" y="250"/>
                </a:cubicBezTo>
                <a:cubicBezTo>
                  <a:pt x="331" y="252"/>
                  <a:pt x="331" y="252"/>
                  <a:pt x="331" y="252"/>
                </a:cubicBezTo>
                <a:cubicBezTo>
                  <a:pt x="331" y="252"/>
                  <a:pt x="332" y="253"/>
                  <a:pt x="333" y="254"/>
                </a:cubicBezTo>
                <a:cubicBezTo>
                  <a:pt x="334" y="254"/>
                  <a:pt x="330" y="256"/>
                  <a:pt x="329" y="256"/>
                </a:cubicBezTo>
                <a:close/>
                <a:moveTo>
                  <a:pt x="342" y="230"/>
                </a:moveTo>
                <a:cubicBezTo>
                  <a:pt x="341" y="232"/>
                  <a:pt x="338" y="235"/>
                  <a:pt x="338" y="235"/>
                </a:cubicBezTo>
                <a:cubicBezTo>
                  <a:pt x="335" y="240"/>
                  <a:pt x="335" y="240"/>
                  <a:pt x="335" y="240"/>
                </a:cubicBezTo>
                <a:cubicBezTo>
                  <a:pt x="335" y="240"/>
                  <a:pt x="340" y="239"/>
                  <a:pt x="342" y="238"/>
                </a:cubicBezTo>
                <a:cubicBezTo>
                  <a:pt x="344" y="236"/>
                  <a:pt x="343" y="234"/>
                  <a:pt x="343" y="234"/>
                </a:cubicBezTo>
                <a:cubicBezTo>
                  <a:pt x="345" y="232"/>
                  <a:pt x="345" y="232"/>
                  <a:pt x="345" y="232"/>
                </a:cubicBezTo>
                <a:cubicBezTo>
                  <a:pt x="345" y="232"/>
                  <a:pt x="344" y="229"/>
                  <a:pt x="342" y="230"/>
                </a:cubicBezTo>
                <a:close/>
                <a:moveTo>
                  <a:pt x="338" y="278"/>
                </a:moveTo>
                <a:cubicBezTo>
                  <a:pt x="336" y="281"/>
                  <a:pt x="336" y="281"/>
                  <a:pt x="336" y="281"/>
                </a:cubicBezTo>
                <a:cubicBezTo>
                  <a:pt x="337" y="284"/>
                  <a:pt x="337" y="284"/>
                  <a:pt x="337" y="284"/>
                </a:cubicBezTo>
                <a:cubicBezTo>
                  <a:pt x="340" y="282"/>
                  <a:pt x="340" y="282"/>
                  <a:pt x="340" y="282"/>
                </a:cubicBezTo>
                <a:cubicBezTo>
                  <a:pt x="338" y="278"/>
                  <a:pt x="338" y="278"/>
                  <a:pt x="338" y="278"/>
                </a:cubicBezTo>
                <a:cubicBezTo>
                  <a:pt x="338" y="278"/>
                  <a:pt x="338" y="278"/>
                  <a:pt x="338" y="278"/>
                </a:cubicBezTo>
                <a:close/>
                <a:moveTo>
                  <a:pt x="896" y="206"/>
                </a:moveTo>
                <a:cubicBezTo>
                  <a:pt x="891" y="206"/>
                  <a:pt x="891" y="206"/>
                  <a:pt x="891" y="206"/>
                </a:cubicBezTo>
                <a:cubicBezTo>
                  <a:pt x="896" y="209"/>
                  <a:pt x="896" y="209"/>
                  <a:pt x="896" y="209"/>
                </a:cubicBezTo>
                <a:cubicBezTo>
                  <a:pt x="900" y="207"/>
                  <a:pt x="896" y="206"/>
                  <a:pt x="896" y="206"/>
                </a:cubicBezTo>
                <a:close/>
                <a:moveTo>
                  <a:pt x="926" y="195"/>
                </a:moveTo>
                <a:cubicBezTo>
                  <a:pt x="926" y="195"/>
                  <a:pt x="922" y="194"/>
                  <a:pt x="921" y="196"/>
                </a:cubicBezTo>
                <a:cubicBezTo>
                  <a:pt x="921" y="196"/>
                  <a:pt x="923" y="199"/>
                  <a:pt x="926" y="197"/>
                </a:cubicBezTo>
                <a:cubicBezTo>
                  <a:pt x="928" y="196"/>
                  <a:pt x="926" y="195"/>
                  <a:pt x="926" y="195"/>
                </a:cubicBezTo>
                <a:close/>
                <a:moveTo>
                  <a:pt x="311" y="293"/>
                </a:moveTo>
                <a:cubicBezTo>
                  <a:pt x="311" y="293"/>
                  <a:pt x="310" y="295"/>
                  <a:pt x="313" y="295"/>
                </a:cubicBezTo>
                <a:cubicBezTo>
                  <a:pt x="316" y="295"/>
                  <a:pt x="313" y="291"/>
                  <a:pt x="313" y="290"/>
                </a:cubicBezTo>
                <a:cubicBezTo>
                  <a:pt x="312" y="288"/>
                  <a:pt x="314" y="287"/>
                  <a:pt x="315" y="287"/>
                </a:cubicBezTo>
                <a:cubicBezTo>
                  <a:pt x="316" y="286"/>
                  <a:pt x="318" y="284"/>
                  <a:pt x="317" y="283"/>
                </a:cubicBezTo>
                <a:cubicBezTo>
                  <a:pt x="317" y="283"/>
                  <a:pt x="317" y="281"/>
                  <a:pt x="318" y="280"/>
                </a:cubicBezTo>
                <a:cubicBezTo>
                  <a:pt x="319" y="279"/>
                  <a:pt x="322" y="276"/>
                  <a:pt x="323" y="275"/>
                </a:cubicBezTo>
                <a:cubicBezTo>
                  <a:pt x="325" y="274"/>
                  <a:pt x="328" y="273"/>
                  <a:pt x="327" y="273"/>
                </a:cubicBezTo>
                <a:cubicBezTo>
                  <a:pt x="326" y="273"/>
                  <a:pt x="323" y="274"/>
                  <a:pt x="322" y="274"/>
                </a:cubicBezTo>
                <a:cubicBezTo>
                  <a:pt x="321" y="275"/>
                  <a:pt x="319" y="278"/>
                  <a:pt x="317" y="278"/>
                </a:cubicBezTo>
                <a:cubicBezTo>
                  <a:pt x="315" y="278"/>
                  <a:pt x="315" y="276"/>
                  <a:pt x="317" y="276"/>
                </a:cubicBezTo>
                <a:cubicBezTo>
                  <a:pt x="319" y="276"/>
                  <a:pt x="323" y="274"/>
                  <a:pt x="320" y="274"/>
                </a:cubicBezTo>
                <a:cubicBezTo>
                  <a:pt x="317" y="274"/>
                  <a:pt x="317" y="275"/>
                  <a:pt x="317" y="275"/>
                </a:cubicBezTo>
                <a:cubicBezTo>
                  <a:pt x="317" y="275"/>
                  <a:pt x="317" y="272"/>
                  <a:pt x="315" y="273"/>
                </a:cubicBezTo>
                <a:cubicBezTo>
                  <a:pt x="313" y="273"/>
                  <a:pt x="312" y="276"/>
                  <a:pt x="312" y="276"/>
                </a:cubicBezTo>
                <a:cubicBezTo>
                  <a:pt x="311" y="280"/>
                  <a:pt x="311" y="280"/>
                  <a:pt x="311" y="280"/>
                </a:cubicBezTo>
                <a:cubicBezTo>
                  <a:pt x="311" y="280"/>
                  <a:pt x="310" y="282"/>
                  <a:pt x="311" y="283"/>
                </a:cubicBezTo>
                <a:cubicBezTo>
                  <a:pt x="311" y="283"/>
                  <a:pt x="312" y="285"/>
                  <a:pt x="312" y="285"/>
                </a:cubicBezTo>
                <a:cubicBezTo>
                  <a:pt x="310" y="285"/>
                  <a:pt x="310" y="285"/>
                  <a:pt x="310" y="285"/>
                </a:cubicBezTo>
                <a:cubicBezTo>
                  <a:pt x="311" y="293"/>
                  <a:pt x="311" y="293"/>
                  <a:pt x="311" y="293"/>
                </a:cubicBezTo>
                <a:cubicBezTo>
                  <a:pt x="311" y="293"/>
                  <a:pt x="311" y="293"/>
                  <a:pt x="311" y="293"/>
                </a:cubicBezTo>
                <a:close/>
                <a:moveTo>
                  <a:pt x="833" y="176"/>
                </a:moveTo>
                <a:cubicBezTo>
                  <a:pt x="828" y="179"/>
                  <a:pt x="835" y="180"/>
                  <a:pt x="835" y="180"/>
                </a:cubicBezTo>
                <a:cubicBezTo>
                  <a:pt x="840" y="178"/>
                  <a:pt x="838" y="174"/>
                  <a:pt x="833" y="176"/>
                </a:cubicBezTo>
                <a:close/>
                <a:moveTo>
                  <a:pt x="774" y="253"/>
                </a:moveTo>
                <a:cubicBezTo>
                  <a:pt x="780" y="253"/>
                  <a:pt x="783" y="248"/>
                  <a:pt x="776" y="248"/>
                </a:cubicBezTo>
                <a:cubicBezTo>
                  <a:pt x="769" y="248"/>
                  <a:pt x="774" y="253"/>
                  <a:pt x="774" y="253"/>
                </a:cubicBezTo>
                <a:close/>
                <a:moveTo>
                  <a:pt x="811" y="188"/>
                </a:moveTo>
                <a:cubicBezTo>
                  <a:pt x="802" y="191"/>
                  <a:pt x="811" y="194"/>
                  <a:pt x="811" y="194"/>
                </a:cubicBezTo>
                <a:cubicBezTo>
                  <a:pt x="815" y="190"/>
                  <a:pt x="819" y="185"/>
                  <a:pt x="811" y="188"/>
                </a:cubicBezTo>
                <a:close/>
                <a:moveTo>
                  <a:pt x="824" y="175"/>
                </a:moveTo>
                <a:cubicBezTo>
                  <a:pt x="824" y="175"/>
                  <a:pt x="819" y="175"/>
                  <a:pt x="817" y="173"/>
                </a:cubicBezTo>
                <a:cubicBezTo>
                  <a:pt x="815" y="171"/>
                  <a:pt x="816" y="167"/>
                  <a:pt x="816" y="167"/>
                </a:cubicBezTo>
                <a:cubicBezTo>
                  <a:pt x="812" y="164"/>
                  <a:pt x="812" y="164"/>
                  <a:pt x="812" y="164"/>
                </a:cubicBezTo>
                <a:cubicBezTo>
                  <a:pt x="806" y="164"/>
                  <a:pt x="806" y="164"/>
                  <a:pt x="806" y="164"/>
                </a:cubicBezTo>
                <a:cubicBezTo>
                  <a:pt x="805" y="162"/>
                  <a:pt x="805" y="162"/>
                  <a:pt x="805" y="162"/>
                </a:cubicBezTo>
                <a:cubicBezTo>
                  <a:pt x="802" y="158"/>
                  <a:pt x="802" y="158"/>
                  <a:pt x="802" y="158"/>
                </a:cubicBezTo>
                <a:cubicBezTo>
                  <a:pt x="798" y="159"/>
                  <a:pt x="798" y="159"/>
                  <a:pt x="798" y="159"/>
                </a:cubicBezTo>
                <a:cubicBezTo>
                  <a:pt x="795" y="157"/>
                  <a:pt x="795" y="157"/>
                  <a:pt x="795" y="157"/>
                </a:cubicBezTo>
                <a:cubicBezTo>
                  <a:pt x="797" y="155"/>
                  <a:pt x="797" y="155"/>
                  <a:pt x="797" y="155"/>
                </a:cubicBezTo>
                <a:cubicBezTo>
                  <a:pt x="797" y="151"/>
                  <a:pt x="797" y="151"/>
                  <a:pt x="797" y="151"/>
                </a:cubicBezTo>
                <a:cubicBezTo>
                  <a:pt x="790" y="155"/>
                  <a:pt x="790" y="155"/>
                  <a:pt x="790" y="155"/>
                </a:cubicBezTo>
                <a:cubicBezTo>
                  <a:pt x="786" y="157"/>
                  <a:pt x="786" y="157"/>
                  <a:pt x="786" y="157"/>
                </a:cubicBezTo>
                <a:cubicBezTo>
                  <a:pt x="782" y="163"/>
                  <a:pt x="782" y="163"/>
                  <a:pt x="782" y="163"/>
                </a:cubicBezTo>
                <a:cubicBezTo>
                  <a:pt x="782" y="163"/>
                  <a:pt x="776" y="164"/>
                  <a:pt x="775" y="165"/>
                </a:cubicBezTo>
                <a:cubicBezTo>
                  <a:pt x="775" y="167"/>
                  <a:pt x="777" y="168"/>
                  <a:pt x="775" y="169"/>
                </a:cubicBezTo>
                <a:cubicBezTo>
                  <a:pt x="773" y="170"/>
                  <a:pt x="767" y="172"/>
                  <a:pt x="767" y="172"/>
                </a:cubicBezTo>
                <a:cubicBezTo>
                  <a:pt x="771" y="173"/>
                  <a:pt x="771" y="173"/>
                  <a:pt x="771" y="173"/>
                </a:cubicBezTo>
                <a:cubicBezTo>
                  <a:pt x="771" y="173"/>
                  <a:pt x="777" y="172"/>
                  <a:pt x="777" y="173"/>
                </a:cubicBezTo>
                <a:cubicBezTo>
                  <a:pt x="777" y="174"/>
                  <a:pt x="776" y="175"/>
                  <a:pt x="776" y="177"/>
                </a:cubicBezTo>
                <a:cubicBezTo>
                  <a:pt x="776" y="179"/>
                  <a:pt x="785" y="180"/>
                  <a:pt x="789" y="178"/>
                </a:cubicBezTo>
                <a:cubicBezTo>
                  <a:pt x="793" y="176"/>
                  <a:pt x="790" y="172"/>
                  <a:pt x="796" y="172"/>
                </a:cubicBezTo>
                <a:cubicBezTo>
                  <a:pt x="802" y="172"/>
                  <a:pt x="803" y="174"/>
                  <a:pt x="803" y="174"/>
                </a:cubicBezTo>
                <a:cubicBezTo>
                  <a:pt x="809" y="175"/>
                  <a:pt x="809" y="175"/>
                  <a:pt x="809" y="175"/>
                </a:cubicBezTo>
                <a:cubicBezTo>
                  <a:pt x="810" y="177"/>
                  <a:pt x="810" y="177"/>
                  <a:pt x="810" y="177"/>
                </a:cubicBezTo>
                <a:cubicBezTo>
                  <a:pt x="823" y="178"/>
                  <a:pt x="823" y="178"/>
                  <a:pt x="823" y="178"/>
                </a:cubicBezTo>
                <a:cubicBezTo>
                  <a:pt x="824" y="175"/>
                  <a:pt x="824" y="175"/>
                  <a:pt x="824" y="175"/>
                </a:cubicBezTo>
                <a:cubicBezTo>
                  <a:pt x="824" y="175"/>
                  <a:pt x="824" y="175"/>
                  <a:pt x="824" y="175"/>
                </a:cubicBezTo>
                <a:close/>
                <a:moveTo>
                  <a:pt x="788" y="185"/>
                </a:moveTo>
                <a:cubicBezTo>
                  <a:pt x="777" y="196"/>
                  <a:pt x="795" y="188"/>
                  <a:pt x="795" y="188"/>
                </a:cubicBezTo>
                <a:cubicBezTo>
                  <a:pt x="805" y="179"/>
                  <a:pt x="799" y="175"/>
                  <a:pt x="788" y="185"/>
                </a:cubicBezTo>
                <a:close/>
                <a:moveTo>
                  <a:pt x="887" y="183"/>
                </a:moveTo>
                <a:cubicBezTo>
                  <a:pt x="885" y="183"/>
                  <a:pt x="885" y="187"/>
                  <a:pt x="888" y="187"/>
                </a:cubicBezTo>
                <a:cubicBezTo>
                  <a:pt x="893" y="187"/>
                  <a:pt x="890" y="183"/>
                  <a:pt x="887" y="183"/>
                </a:cubicBezTo>
                <a:close/>
                <a:moveTo>
                  <a:pt x="344" y="260"/>
                </a:moveTo>
                <a:cubicBezTo>
                  <a:pt x="346" y="257"/>
                  <a:pt x="342" y="254"/>
                  <a:pt x="340" y="256"/>
                </a:cubicBezTo>
                <a:cubicBezTo>
                  <a:pt x="338" y="258"/>
                  <a:pt x="337" y="264"/>
                  <a:pt x="337" y="264"/>
                </a:cubicBezTo>
                <a:cubicBezTo>
                  <a:pt x="337" y="264"/>
                  <a:pt x="340" y="262"/>
                  <a:pt x="341" y="262"/>
                </a:cubicBezTo>
                <a:cubicBezTo>
                  <a:pt x="342" y="262"/>
                  <a:pt x="343" y="262"/>
                  <a:pt x="344" y="260"/>
                </a:cubicBezTo>
                <a:close/>
                <a:moveTo>
                  <a:pt x="343" y="243"/>
                </a:moveTo>
                <a:cubicBezTo>
                  <a:pt x="339" y="242"/>
                  <a:pt x="339" y="242"/>
                  <a:pt x="339" y="242"/>
                </a:cubicBezTo>
                <a:cubicBezTo>
                  <a:pt x="339" y="242"/>
                  <a:pt x="334" y="246"/>
                  <a:pt x="334" y="248"/>
                </a:cubicBezTo>
                <a:cubicBezTo>
                  <a:pt x="336" y="251"/>
                  <a:pt x="340" y="246"/>
                  <a:pt x="340" y="246"/>
                </a:cubicBezTo>
                <a:cubicBezTo>
                  <a:pt x="343" y="245"/>
                  <a:pt x="343" y="245"/>
                  <a:pt x="343" y="245"/>
                </a:cubicBezTo>
                <a:cubicBezTo>
                  <a:pt x="343" y="243"/>
                  <a:pt x="343" y="243"/>
                  <a:pt x="343" y="243"/>
                </a:cubicBezTo>
                <a:cubicBezTo>
                  <a:pt x="343" y="243"/>
                  <a:pt x="343" y="243"/>
                  <a:pt x="343" y="243"/>
                </a:cubicBezTo>
                <a:close/>
                <a:moveTo>
                  <a:pt x="325" y="266"/>
                </a:moveTo>
                <a:cubicBezTo>
                  <a:pt x="326" y="261"/>
                  <a:pt x="326" y="261"/>
                  <a:pt x="326" y="261"/>
                </a:cubicBezTo>
                <a:cubicBezTo>
                  <a:pt x="324" y="262"/>
                  <a:pt x="324" y="262"/>
                  <a:pt x="324" y="262"/>
                </a:cubicBezTo>
                <a:cubicBezTo>
                  <a:pt x="323" y="266"/>
                  <a:pt x="323" y="266"/>
                  <a:pt x="323" y="266"/>
                </a:cubicBezTo>
                <a:cubicBezTo>
                  <a:pt x="325" y="266"/>
                  <a:pt x="325" y="266"/>
                  <a:pt x="325" y="266"/>
                </a:cubicBezTo>
                <a:cubicBezTo>
                  <a:pt x="325" y="266"/>
                  <a:pt x="325" y="266"/>
                  <a:pt x="325" y="266"/>
                </a:cubicBezTo>
                <a:close/>
                <a:moveTo>
                  <a:pt x="326" y="240"/>
                </a:moveTo>
                <a:cubicBezTo>
                  <a:pt x="326" y="242"/>
                  <a:pt x="324" y="244"/>
                  <a:pt x="324" y="244"/>
                </a:cubicBezTo>
                <a:cubicBezTo>
                  <a:pt x="324" y="246"/>
                  <a:pt x="324" y="246"/>
                  <a:pt x="324" y="246"/>
                </a:cubicBezTo>
                <a:cubicBezTo>
                  <a:pt x="324" y="246"/>
                  <a:pt x="322" y="247"/>
                  <a:pt x="322" y="249"/>
                </a:cubicBezTo>
                <a:cubicBezTo>
                  <a:pt x="322" y="250"/>
                  <a:pt x="323" y="251"/>
                  <a:pt x="323" y="251"/>
                </a:cubicBezTo>
                <a:cubicBezTo>
                  <a:pt x="323" y="251"/>
                  <a:pt x="326" y="247"/>
                  <a:pt x="330" y="244"/>
                </a:cubicBezTo>
                <a:cubicBezTo>
                  <a:pt x="333" y="241"/>
                  <a:pt x="333" y="238"/>
                  <a:pt x="331" y="238"/>
                </a:cubicBezTo>
                <a:cubicBezTo>
                  <a:pt x="330" y="237"/>
                  <a:pt x="326" y="239"/>
                  <a:pt x="326" y="240"/>
                </a:cubicBezTo>
                <a:close/>
                <a:moveTo>
                  <a:pt x="927" y="892"/>
                </a:moveTo>
                <a:cubicBezTo>
                  <a:pt x="928" y="886"/>
                  <a:pt x="928" y="886"/>
                  <a:pt x="928" y="886"/>
                </a:cubicBezTo>
                <a:cubicBezTo>
                  <a:pt x="928" y="886"/>
                  <a:pt x="930" y="883"/>
                  <a:pt x="930" y="880"/>
                </a:cubicBezTo>
                <a:cubicBezTo>
                  <a:pt x="930" y="878"/>
                  <a:pt x="925" y="879"/>
                  <a:pt x="923" y="879"/>
                </a:cubicBezTo>
                <a:cubicBezTo>
                  <a:pt x="923" y="879"/>
                  <a:pt x="920" y="881"/>
                  <a:pt x="918" y="880"/>
                </a:cubicBezTo>
                <a:cubicBezTo>
                  <a:pt x="917" y="880"/>
                  <a:pt x="911" y="879"/>
                  <a:pt x="909" y="879"/>
                </a:cubicBezTo>
                <a:cubicBezTo>
                  <a:pt x="907" y="880"/>
                  <a:pt x="909" y="884"/>
                  <a:pt x="909" y="884"/>
                </a:cubicBezTo>
                <a:cubicBezTo>
                  <a:pt x="907" y="885"/>
                  <a:pt x="907" y="885"/>
                  <a:pt x="907" y="885"/>
                </a:cubicBezTo>
                <a:cubicBezTo>
                  <a:pt x="907" y="888"/>
                  <a:pt x="907" y="888"/>
                  <a:pt x="907" y="888"/>
                </a:cubicBezTo>
                <a:cubicBezTo>
                  <a:pt x="910" y="889"/>
                  <a:pt x="910" y="889"/>
                  <a:pt x="910" y="889"/>
                </a:cubicBezTo>
                <a:cubicBezTo>
                  <a:pt x="908" y="891"/>
                  <a:pt x="908" y="891"/>
                  <a:pt x="908" y="891"/>
                </a:cubicBezTo>
                <a:cubicBezTo>
                  <a:pt x="908" y="891"/>
                  <a:pt x="908" y="894"/>
                  <a:pt x="910" y="897"/>
                </a:cubicBezTo>
                <a:cubicBezTo>
                  <a:pt x="911" y="899"/>
                  <a:pt x="915" y="897"/>
                  <a:pt x="917" y="897"/>
                </a:cubicBezTo>
                <a:cubicBezTo>
                  <a:pt x="918" y="897"/>
                  <a:pt x="918" y="896"/>
                  <a:pt x="918" y="896"/>
                </a:cubicBezTo>
                <a:cubicBezTo>
                  <a:pt x="918" y="896"/>
                  <a:pt x="921" y="895"/>
                  <a:pt x="923" y="895"/>
                </a:cubicBezTo>
                <a:cubicBezTo>
                  <a:pt x="925" y="895"/>
                  <a:pt x="927" y="892"/>
                  <a:pt x="927" y="892"/>
                </a:cubicBezTo>
                <a:close/>
                <a:moveTo>
                  <a:pt x="906" y="877"/>
                </a:moveTo>
                <a:cubicBezTo>
                  <a:pt x="903" y="880"/>
                  <a:pt x="903" y="880"/>
                  <a:pt x="903" y="880"/>
                </a:cubicBezTo>
                <a:cubicBezTo>
                  <a:pt x="905" y="881"/>
                  <a:pt x="905" y="881"/>
                  <a:pt x="905" y="881"/>
                </a:cubicBezTo>
                <a:cubicBezTo>
                  <a:pt x="908" y="878"/>
                  <a:pt x="908" y="878"/>
                  <a:pt x="908" y="878"/>
                </a:cubicBezTo>
                <a:cubicBezTo>
                  <a:pt x="906" y="877"/>
                  <a:pt x="906" y="877"/>
                  <a:pt x="906" y="877"/>
                </a:cubicBezTo>
                <a:cubicBezTo>
                  <a:pt x="906" y="877"/>
                  <a:pt x="906" y="877"/>
                  <a:pt x="906" y="877"/>
                </a:cubicBezTo>
                <a:close/>
                <a:moveTo>
                  <a:pt x="914" y="874"/>
                </a:moveTo>
                <a:cubicBezTo>
                  <a:pt x="911" y="875"/>
                  <a:pt x="911" y="875"/>
                  <a:pt x="911" y="875"/>
                </a:cubicBezTo>
                <a:cubicBezTo>
                  <a:pt x="911" y="877"/>
                  <a:pt x="911" y="877"/>
                  <a:pt x="911" y="877"/>
                </a:cubicBezTo>
                <a:cubicBezTo>
                  <a:pt x="915" y="877"/>
                  <a:pt x="915" y="877"/>
                  <a:pt x="915" y="877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6" y="871"/>
                  <a:pt x="916" y="871"/>
                  <a:pt x="916" y="871"/>
                </a:cubicBezTo>
                <a:cubicBezTo>
                  <a:pt x="914" y="874"/>
                  <a:pt x="914" y="874"/>
                  <a:pt x="914" y="874"/>
                </a:cubicBezTo>
                <a:cubicBezTo>
                  <a:pt x="914" y="874"/>
                  <a:pt x="914" y="874"/>
                  <a:pt x="914" y="874"/>
                </a:cubicBezTo>
                <a:close/>
                <a:moveTo>
                  <a:pt x="921" y="878"/>
                </a:moveTo>
                <a:cubicBezTo>
                  <a:pt x="918" y="875"/>
                  <a:pt x="918" y="875"/>
                  <a:pt x="918" y="875"/>
                </a:cubicBezTo>
                <a:cubicBezTo>
                  <a:pt x="915" y="879"/>
                  <a:pt x="915" y="879"/>
                  <a:pt x="915" y="879"/>
                </a:cubicBezTo>
                <a:cubicBezTo>
                  <a:pt x="918" y="879"/>
                  <a:pt x="918" y="879"/>
                  <a:pt x="918" y="879"/>
                </a:cubicBezTo>
                <a:cubicBezTo>
                  <a:pt x="921" y="878"/>
                  <a:pt x="921" y="878"/>
                  <a:pt x="921" y="878"/>
                </a:cubicBezTo>
                <a:cubicBezTo>
                  <a:pt x="921" y="878"/>
                  <a:pt x="921" y="878"/>
                  <a:pt x="921" y="878"/>
                </a:cubicBezTo>
                <a:close/>
                <a:moveTo>
                  <a:pt x="787" y="1453"/>
                </a:moveTo>
                <a:cubicBezTo>
                  <a:pt x="788" y="1449"/>
                  <a:pt x="788" y="1449"/>
                  <a:pt x="788" y="1449"/>
                </a:cubicBezTo>
                <a:cubicBezTo>
                  <a:pt x="787" y="1444"/>
                  <a:pt x="787" y="1444"/>
                  <a:pt x="787" y="1444"/>
                </a:cubicBezTo>
                <a:cubicBezTo>
                  <a:pt x="785" y="1443"/>
                  <a:pt x="785" y="1443"/>
                  <a:pt x="785" y="1443"/>
                </a:cubicBezTo>
                <a:cubicBezTo>
                  <a:pt x="785" y="1445"/>
                  <a:pt x="785" y="1445"/>
                  <a:pt x="785" y="1445"/>
                </a:cubicBezTo>
                <a:cubicBezTo>
                  <a:pt x="780" y="1445"/>
                  <a:pt x="780" y="1445"/>
                  <a:pt x="780" y="1445"/>
                </a:cubicBezTo>
                <a:cubicBezTo>
                  <a:pt x="784" y="1449"/>
                  <a:pt x="784" y="1449"/>
                  <a:pt x="784" y="1449"/>
                </a:cubicBezTo>
                <a:cubicBezTo>
                  <a:pt x="783" y="1455"/>
                  <a:pt x="783" y="1455"/>
                  <a:pt x="783" y="1455"/>
                </a:cubicBezTo>
                <a:cubicBezTo>
                  <a:pt x="787" y="1453"/>
                  <a:pt x="787" y="1453"/>
                  <a:pt x="787" y="1453"/>
                </a:cubicBezTo>
                <a:cubicBezTo>
                  <a:pt x="787" y="1453"/>
                  <a:pt x="787" y="1453"/>
                  <a:pt x="787" y="1453"/>
                </a:cubicBezTo>
                <a:close/>
                <a:moveTo>
                  <a:pt x="857" y="1493"/>
                </a:moveTo>
                <a:cubicBezTo>
                  <a:pt x="859" y="1492"/>
                  <a:pt x="859" y="1492"/>
                  <a:pt x="859" y="1492"/>
                </a:cubicBezTo>
                <a:cubicBezTo>
                  <a:pt x="853" y="1491"/>
                  <a:pt x="853" y="1491"/>
                  <a:pt x="853" y="1491"/>
                </a:cubicBezTo>
                <a:cubicBezTo>
                  <a:pt x="848" y="1491"/>
                  <a:pt x="848" y="1491"/>
                  <a:pt x="848" y="1491"/>
                </a:cubicBezTo>
                <a:cubicBezTo>
                  <a:pt x="850" y="1496"/>
                  <a:pt x="850" y="1496"/>
                  <a:pt x="850" y="1496"/>
                </a:cubicBezTo>
                <a:cubicBezTo>
                  <a:pt x="855" y="1496"/>
                  <a:pt x="855" y="1496"/>
                  <a:pt x="855" y="1496"/>
                </a:cubicBezTo>
                <a:cubicBezTo>
                  <a:pt x="853" y="1494"/>
                  <a:pt x="853" y="1494"/>
                  <a:pt x="853" y="1494"/>
                </a:cubicBezTo>
                <a:cubicBezTo>
                  <a:pt x="855" y="1494"/>
                  <a:pt x="855" y="1494"/>
                  <a:pt x="855" y="1494"/>
                </a:cubicBezTo>
                <a:cubicBezTo>
                  <a:pt x="856" y="1496"/>
                  <a:pt x="856" y="1496"/>
                  <a:pt x="856" y="1496"/>
                </a:cubicBezTo>
                <a:cubicBezTo>
                  <a:pt x="863" y="1496"/>
                  <a:pt x="863" y="1496"/>
                  <a:pt x="863" y="1496"/>
                </a:cubicBezTo>
                <a:cubicBezTo>
                  <a:pt x="865" y="1498"/>
                  <a:pt x="865" y="1498"/>
                  <a:pt x="865" y="1498"/>
                </a:cubicBezTo>
                <a:cubicBezTo>
                  <a:pt x="867" y="1498"/>
                  <a:pt x="867" y="1498"/>
                  <a:pt x="867" y="1498"/>
                </a:cubicBezTo>
                <a:cubicBezTo>
                  <a:pt x="863" y="1494"/>
                  <a:pt x="863" y="1494"/>
                  <a:pt x="863" y="1494"/>
                </a:cubicBezTo>
                <a:cubicBezTo>
                  <a:pt x="857" y="1493"/>
                  <a:pt x="857" y="1493"/>
                  <a:pt x="857" y="1493"/>
                </a:cubicBezTo>
                <a:cubicBezTo>
                  <a:pt x="857" y="1493"/>
                  <a:pt x="857" y="1493"/>
                  <a:pt x="857" y="1493"/>
                </a:cubicBezTo>
                <a:close/>
                <a:moveTo>
                  <a:pt x="809" y="1462"/>
                </a:moveTo>
                <a:cubicBezTo>
                  <a:pt x="809" y="1462"/>
                  <a:pt x="804" y="1459"/>
                  <a:pt x="803" y="1462"/>
                </a:cubicBezTo>
                <a:cubicBezTo>
                  <a:pt x="802" y="1464"/>
                  <a:pt x="802" y="1467"/>
                  <a:pt x="802" y="1467"/>
                </a:cubicBezTo>
                <a:cubicBezTo>
                  <a:pt x="803" y="1467"/>
                  <a:pt x="807" y="1466"/>
                  <a:pt x="807" y="1466"/>
                </a:cubicBezTo>
                <a:cubicBezTo>
                  <a:pt x="807" y="1469"/>
                  <a:pt x="807" y="1469"/>
                  <a:pt x="807" y="1469"/>
                </a:cubicBezTo>
                <a:cubicBezTo>
                  <a:pt x="812" y="1467"/>
                  <a:pt x="812" y="1467"/>
                  <a:pt x="812" y="1467"/>
                </a:cubicBezTo>
                <a:cubicBezTo>
                  <a:pt x="809" y="1465"/>
                  <a:pt x="809" y="1465"/>
                  <a:pt x="809" y="1465"/>
                </a:cubicBezTo>
                <a:cubicBezTo>
                  <a:pt x="810" y="1462"/>
                  <a:pt x="810" y="1462"/>
                  <a:pt x="810" y="1462"/>
                </a:cubicBezTo>
                <a:cubicBezTo>
                  <a:pt x="809" y="1462"/>
                  <a:pt x="809" y="1462"/>
                  <a:pt x="809" y="1462"/>
                </a:cubicBezTo>
                <a:cubicBezTo>
                  <a:pt x="809" y="1462"/>
                  <a:pt x="809" y="1462"/>
                  <a:pt x="809" y="1462"/>
                </a:cubicBezTo>
                <a:close/>
                <a:moveTo>
                  <a:pt x="836" y="1478"/>
                </a:moveTo>
                <a:cubicBezTo>
                  <a:pt x="834" y="1480"/>
                  <a:pt x="834" y="1480"/>
                  <a:pt x="834" y="1480"/>
                </a:cubicBezTo>
                <a:cubicBezTo>
                  <a:pt x="835" y="1484"/>
                  <a:pt x="835" y="1484"/>
                  <a:pt x="835" y="1484"/>
                </a:cubicBezTo>
                <a:cubicBezTo>
                  <a:pt x="838" y="1483"/>
                  <a:pt x="838" y="1483"/>
                  <a:pt x="838" y="1483"/>
                </a:cubicBezTo>
                <a:cubicBezTo>
                  <a:pt x="836" y="1478"/>
                  <a:pt x="836" y="1478"/>
                  <a:pt x="836" y="1478"/>
                </a:cubicBezTo>
                <a:cubicBezTo>
                  <a:pt x="836" y="1478"/>
                  <a:pt x="836" y="1478"/>
                  <a:pt x="836" y="1478"/>
                </a:cubicBezTo>
                <a:close/>
                <a:moveTo>
                  <a:pt x="836" y="1487"/>
                </a:moveTo>
                <a:cubicBezTo>
                  <a:pt x="827" y="1486"/>
                  <a:pt x="827" y="1486"/>
                  <a:pt x="827" y="1486"/>
                </a:cubicBezTo>
                <a:cubicBezTo>
                  <a:pt x="828" y="1488"/>
                  <a:pt x="828" y="1488"/>
                  <a:pt x="828" y="1488"/>
                </a:cubicBezTo>
                <a:cubicBezTo>
                  <a:pt x="834" y="1488"/>
                  <a:pt x="834" y="1488"/>
                  <a:pt x="834" y="1488"/>
                </a:cubicBezTo>
                <a:cubicBezTo>
                  <a:pt x="836" y="1491"/>
                  <a:pt x="836" y="1491"/>
                  <a:pt x="836" y="1491"/>
                </a:cubicBezTo>
                <a:cubicBezTo>
                  <a:pt x="844" y="1494"/>
                  <a:pt x="844" y="1494"/>
                  <a:pt x="844" y="1494"/>
                </a:cubicBezTo>
                <a:cubicBezTo>
                  <a:pt x="839" y="1490"/>
                  <a:pt x="839" y="1490"/>
                  <a:pt x="839" y="1490"/>
                </a:cubicBezTo>
                <a:cubicBezTo>
                  <a:pt x="836" y="1487"/>
                  <a:pt x="836" y="1487"/>
                  <a:pt x="836" y="1487"/>
                </a:cubicBezTo>
                <a:cubicBezTo>
                  <a:pt x="836" y="1487"/>
                  <a:pt x="836" y="1487"/>
                  <a:pt x="836" y="1487"/>
                </a:cubicBezTo>
                <a:close/>
                <a:moveTo>
                  <a:pt x="832" y="1484"/>
                </a:moveTo>
                <a:cubicBezTo>
                  <a:pt x="831" y="1481"/>
                  <a:pt x="831" y="1481"/>
                  <a:pt x="831" y="1481"/>
                </a:cubicBezTo>
                <a:cubicBezTo>
                  <a:pt x="824" y="1480"/>
                  <a:pt x="824" y="1480"/>
                  <a:pt x="824" y="1480"/>
                </a:cubicBezTo>
                <a:cubicBezTo>
                  <a:pt x="822" y="1482"/>
                  <a:pt x="822" y="1482"/>
                  <a:pt x="822" y="1482"/>
                </a:cubicBezTo>
                <a:cubicBezTo>
                  <a:pt x="823" y="1485"/>
                  <a:pt x="823" y="1485"/>
                  <a:pt x="823" y="1485"/>
                </a:cubicBezTo>
                <a:cubicBezTo>
                  <a:pt x="827" y="1483"/>
                  <a:pt x="827" y="1483"/>
                  <a:pt x="827" y="1483"/>
                </a:cubicBezTo>
                <a:cubicBezTo>
                  <a:pt x="832" y="1484"/>
                  <a:pt x="832" y="1484"/>
                  <a:pt x="832" y="1484"/>
                </a:cubicBezTo>
                <a:cubicBezTo>
                  <a:pt x="832" y="1484"/>
                  <a:pt x="832" y="1484"/>
                  <a:pt x="832" y="1484"/>
                </a:cubicBezTo>
                <a:close/>
                <a:moveTo>
                  <a:pt x="855" y="1473"/>
                </a:moveTo>
                <a:cubicBezTo>
                  <a:pt x="850" y="1473"/>
                  <a:pt x="850" y="1473"/>
                  <a:pt x="850" y="1473"/>
                </a:cubicBezTo>
                <a:cubicBezTo>
                  <a:pt x="851" y="1471"/>
                  <a:pt x="851" y="1471"/>
                  <a:pt x="851" y="1471"/>
                </a:cubicBezTo>
                <a:cubicBezTo>
                  <a:pt x="845" y="1465"/>
                  <a:pt x="845" y="1465"/>
                  <a:pt x="845" y="1465"/>
                </a:cubicBezTo>
                <a:cubicBezTo>
                  <a:pt x="841" y="1467"/>
                  <a:pt x="841" y="1467"/>
                  <a:pt x="841" y="1467"/>
                </a:cubicBezTo>
                <a:cubicBezTo>
                  <a:pt x="839" y="1465"/>
                  <a:pt x="839" y="1465"/>
                  <a:pt x="839" y="1465"/>
                </a:cubicBezTo>
                <a:cubicBezTo>
                  <a:pt x="837" y="1468"/>
                  <a:pt x="837" y="1468"/>
                  <a:pt x="837" y="1468"/>
                </a:cubicBezTo>
                <a:cubicBezTo>
                  <a:pt x="835" y="1468"/>
                  <a:pt x="835" y="1468"/>
                  <a:pt x="835" y="1468"/>
                </a:cubicBezTo>
                <a:cubicBezTo>
                  <a:pt x="835" y="1471"/>
                  <a:pt x="835" y="1471"/>
                  <a:pt x="835" y="1471"/>
                </a:cubicBezTo>
                <a:cubicBezTo>
                  <a:pt x="833" y="1471"/>
                  <a:pt x="833" y="1471"/>
                  <a:pt x="833" y="1471"/>
                </a:cubicBezTo>
                <a:cubicBezTo>
                  <a:pt x="833" y="1475"/>
                  <a:pt x="833" y="1475"/>
                  <a:pt x="833" y="1475"/>
                </a:cubicBezTo>
                <a:cubicBezTo>
                  <a:pt x="836" y="1477"/>
                  <a:pt x="840" y="1473"/>
                  <a:pt x="840" y="1473"/>
                </a:cubicBezTo>
                <a:cubicBezTo>
                  <a:pt x="844" y="1474"/>
                  <a:pt x="844" y="1474"/>
                  <a:pt x="844" y="1474"/>
                </a:cubicBezTo>
                <a:cubicBezTo>
                  <a:pt x="844" y="1477"/>
                  <a:pt x="844" y="1477"/>
                  <a:pt x="844" y="1477"/>
                </a:cubicBezTo>
                <a:cubicBezTo>
                  <a:pt x="844" y="1477"/>
                  <a:pt x="837" y="1480"/>
                  <a:pt x="839" y="1481"/>
                </a:cubicBezTo>
                <a:cubicBezTo>
                  <a:pt x="841" y="1481"/>
                  <a:pt x="853" y="1485"/>
                  <a:pt x="853" y="1485"/>
                </a:cubicBezTo>
                <a:cubicBezTo>
                  <a:pt x="850" y="1488"/>
                  <a:pt x="850" y="1488"/>
                  <a:pt x="850" y="1488"/>
                </a:cubicBezTo>
                <a:cubicBezTo>
                  <a:pt x="850" y="1488"/>
                  <a:pt x="850" y="1485"/>
                  <a:pt x="848" y="1485"/>
                </a:cubicBezTo>
                <a:cubicBezTo>
                  <a:pt x="846" y="1485"/>
                  <a:pt x="845" y="1487"/>
                  <a:pt x="845" y="1487"/>
                </a:cubicBezTo>
                <a:cubicBezTo>
                  <a:pt x="843" y="1484"/>
                  <a:pt x="843" y="1484"/>
                  <a:pt x="843" y="1484"/>
                </a:cubicBezTo>
                <a:cubicBezTo>
                  <a:pt x="840" y="1485"/>
                  <a:pt x="840" y="1485"/>
                  <a:pt x="840" y="1485"/>
                </a:cubicBezTo>
                <a:cubicBezTo>
                  <a:pt x="842" y="1486"/>
                  <a:pt x="842" y="1486"/>
                  <a:pt x="842" y="1486"/>
                </a:cubicBezTo>
                <a:cubicBezTo>
                  <a:pt x="838" y="1486"/>
                  <a:pt x="838" y="1486"/>
                  <a:pt x="838" y="1486"/>
                </a:cubicBezTo>
                <a:cubicBezTo>
                  <a:pt x="838" y="1486"/>
                  <a:pt x="839" y="1489"/>
                  <a:pt x="842" y="1489"/>
                </a:cubicBezTo>
                <a:cubicBezTo>
                  <a:pt x="846" y="1489"/>
                  <a:pt x="848" y="1489"/>
                  <a:pt x="848" y="1489"/>
                </a:cubicBezTo>
                <a:cubicBezTo>
                  <a:pt x="848" y="1489"/>
                  <a:pt x="852" y="1490"/>
                  <a:pt x="854" y="1490"/>
                </a:cubicBezTo>
                <a:cubicBezTo>
                  <a:pt x="856" y="1490"/>
                  <a:pt x="865" y="1490"/>
                  <a:pt x="868" y="1490"/>
                </a:cubicBezTo>
                <a:cubicBezTo>
                  <a:pt x="871" y="1490"/>
                  <a:pt x="876" y="1492"/>
                  <a:pt x="876" y="1492"/>
                </a:cubicBezTo>
                <a:cubicBezTo>
                  <a:pt x="880" y="1490"/>
                  <a:pt x="880" y="1490"/>
                  <a:pt x="880" y="1490"/>
                </a:cubicBezTo>
                <a:cubicBezTo>
                  <a:pt x="882" y="1491"/>
                  <a:pt x="882" y="1491"/>
                  <a:pt x="882" y="1491"/>
                </a:cubicBezTo>
                <a:cubicBezTo>
                  <a:pt x="885" y="1491"/>
                  <a:pt x="885" y="1491"/>
                  <a:pt x="885" y="1491"/>
                </a:cubicBezTo>
                <a:cubicBezTo>
                  <a:pt x="885" y="1487"/>
                  <a:pt x="885" y="1487"/>
                  <a:pt x="885" y="1487"/>
                </a:cubicBezTo>
                <a:cubicBezTo>
                  <a:pt x="885" y="1487"/>
                  <a:pt x="876" y="1487"/>
                  <a:pt x="866" y="1481"/>
                </a:cubicBezTo>
                <a:cubicBezTo>
                  <a:pt x="855" y="1476"/>
                  <a:pt x="855" y="1473"/>
                  <a:pt x="855" y="1473"/>
                </a:cubicBezTo>
                <a:close/>
                <a:moveTo>
                  <a:pt x="862" y="1492"/>
                </a:moveTo>
                <a:cubicBezTo>
                  <a:pt x="865" y="1494"/>
                  <a:pt x="865" y="1494"/>
                  <a:pt x="865" y="1494"/>
                </a:cubicBezTo>
                <a:cubicBezTo>
                  <a:pt x="873" y="1495"/>
                  <a:pt x="873" y="1495"/>
                  <a:pt x="873" y="1495"/>
                </a:cubicBezTo>
                <a:cubicBezTo>
                  <a:pt x="869" y="1491"/>
                  <a:pt x="869" y="1491"/>
                  <a:pt x="869" y="1491"/>
                </a:cubicBezTo>
                <a:cubicBezTo>
                  <a:pt x="862" y="1492"/>
                  <a:pt x="862" y="1492"/>
                  <a:pt x="862" y="1492"/>
                </a:cubicBezTo>
                <a:cubicBezTo>
                  <a:pt x="862" y="1492"/>
                  <a:pt x="862" y="1492"/>
                  <a:pt x="862" y="1492"/>
                </a:cubicBezTo>
                <a:close/>
                <a:moveTo>
                  <a:pt x="898" y="886"/>
                </a:moveTo>
                <a:cubicBezTo>
                  <a:pt x="898" y="889"/>
                  <a:pt x="898" y="889"/>
                  <a:pt x="898" y="889"/>
                </a:cubicBezTo>
                <a:cubicBezTo>
                  <a:pt x="895" y="894"/>
                  <a:pt x="895" y="894"/>
                  <a:pt x="895" y="894"/>
                </a:cubicBezTo>
                <a:cubicBezTo>
                  <a:pt x="900" y="891"/>
                  <a:pt x="900" y="891"/>
                  <a:pt x="900" y="891"/>
                </a:cubicBezTo>
                <a:cubicBezTo>
                  <a:pt x="900" y="891"/>
                  <a:pt x="904" y="885"/>
                  <a:pt x="903" y="884"/>
                </a:cubicBezTo>
                <a:cubicBezTo>
                  <a:pt x="901" y="883"/>
                  <a:pt x="898" y="886"/>
                  <a:pt x="898" y="886"/>
                </a:cubicBezTo>
                <a:close/>
                <a:moveTo>
                  <a:pt x="758" y="1366"/>
                </a:moveTo>
                <a:cubicBezTo>
                  <a:pt x="758" y="1359"/>
                  <a:pt x="758" y="1359"/>
                  <a:pt x="758" y="1359"/>
                </a:cubicBezTo>
                <a:cubicBezTo>
                  <a:pt x="754" y="1355"/>
                  <a:pt x="754" y="1355"/>
                  <a:pt x="754" y="1355"/>
                </a:cubicBezTo>
                <a:cubicBezTo>
                  <a:pt x="756" y="1353"/>
                  <a:pt x="756" y="1353"/>
                  <a:pt x="756" y="1353"/>
                </a:cubicBezTo>
                <a:cubicBezTo>
                  <a:pt x="753" y="1350"/>
                  <a:pt x="753" y="1350"/>
                  <a:pt x="753" y="1350"/>
                </a:cubicBezTo>
                <a:cubicBezTo>
                  <a:pt x="748" y="1348"/>
                  <a:pt x="748" y="1348"/>
                  <a:pt x="748" y="1348"/>
                </a:cubicBezTo>
                <a:cubicBezTo>
                  <a:pt x="748" y="1348"/>
                  <a:pt x="748" y="1355"/>
                  <a:pt x="750" y="1356"/>
                </a:cubicBezTo>
                <a:cubicBezTo>
                  <a:pt x="751" y="1357"/>
                  <a:pt x="753" y="1361"/>
                  <a:pt x="753" y="1361"/>
                </a:cubicBezTo>
                <a:cubicBezTo>
                  <a:pt x="752" y="1364"/>
                  <a:pt x="752" y="1364"/>
                  <a:pt x="752" y="1364"/>
                </a:cubicBezTo>
                <a:cubicBezTo>
                  <a:pt x="758" y="1366"/>
                  <a:pt x="758" y="1366"/>
                  <a:pt x="758" y="1366"/>
                </a:cubicBezTo>
                <a:cubicBezTo>
                  <a:pt x="758" y="1366"/>
                  <a:pt x="758" y="1366"/>
                  <a:pt x="758" y="1366"/>
                </a:cubicBezTo>
                <a:close/>
                <a:moveTo>
                  <a:pt x="768" y="1381"/>
                </a:moveTo>
                <a:cubicBezTo>
                  <a:pt x="768" y="1381"/>
                  <a:pt x="775" y="1377"/>
                  <a:pt x="770" y="1376"/>
                </a:cubicBezTo>
                <a:cubicBezTo>
                  <a:pt x="766" y="1375"/>
                  <a:pt x="766" y="1381"/>
                  <a:pt x="768" y="1381"/>
                </a:cubicBezTo>
                <a:close/>
                <a:moveTo>
                  <a:pt x="1067" y="957"/>
                </a:moveTo>
                <a:cubicBezTo>
                  <a:pt x="1067" y="954"/>
                  <a:pt x="1063" y="949"/>
                  <a:pt x="1063" y="947"/>
                </a:cubicBezTo>
                <a:cubicBezTo>
                  <a:pt x="1063" y="944"/>
                  <a:pt x="1063" y="942"/>
                  <a:pt x="1063" y="940"/>
                </a:cubicBezTo>
                <a:cubicBezTo>
                  <a:pt x="1063" y="938"/>
                  <a:pt x="1059" y="935"/>
                  <a:pt x="1059" y="935"/>
                </a:cubicBezTo>
                <a:cubicBezTo>
                  <a:pt x="1055" y="934"/>
                  <a:pt x="1055" y="934"/>
                  <a:pt x="1055" y="934"/>
                </a:cubicBezTo>
                <a:cubicBezTo>
                  <a:pt x="1048" y="935"/>
                  <a:pt x="1048" y="935"/>
                  <a:pt x="1048" y="935"/>
                </a:cubicBezTo>
                <a:cubicBezTo>
                  <a:pt x="1045" y="933"/>
                  <a:pt x="1045" y="933"/>
                  <a:pt x="1045" y="933"/>
                </a:cubicBezTo>
                <a:cubicBezTo>
                  <a:pt x="1043" y="933"/>
                  <a:pt x="1043" y="933"/>
                  <a:pt x="1043" y="933"/>
                </a:cubicBezTo>
                <a:cubicBezTo>
                  <a:pt x="1040" y="929"/>
                  <a:pt x="1040" y="929"/>
                  <a:pt x="1040" y="929"/>
                </a:cubicBezTo>
                <a:cubicBezTo>
                  <a:pt x="1037" y="929"/>
                  <a:pt x="1037" y="929"/>
                  <a:pt x="1037" y="929"/>
                </a:cubicBezTo>
                <a:cubicBezTo>
                  <a:pt x="1037" y="929"/>
                  <a:pt x="1033" y="925"/>
                  <a:pt x="1030" y="921"/>
                </a:cubicBezTo>
                <a:cubicBezTo>
                  <a:pt x="1026" y="916"/>
                  <a:pt x="1016" y="910"/>
                  <a:pt x="1012" y="909"/>
                </a:cubicBezTo>
                <a:cubicBezTo>
                  <a:pt x="1009" y="909"/>
                  <a:pt x="1002" y="910"/>
                  <a:pt x="1002" y="910"/>
                </a:cubicBezTo>
                <a:cubicBezTo>
                  <a:pt x="1002" y="912"/>
                  <a:pt x="1002" y="912"/>
                  <a:pt x="1002" y="912"/>
                </a:cubicBezTo>
                <a:cubicBezTo>
                  <a:pt x="1002" y="912"/>
                  <a:pt x="999" y="910"/>
                  <a:pt x="998" y="909"/>
                </a:cubicBezTo>
                <a:cubicBezTo>
                  <a:pt x="996" y="908"/>
                  <a:pt x="991" y="908"/>
                  <a:pt x="991" y="908"/>
                </a:cubicBezTo>
                <a:cubicBezTo>
                  <a:pt x="991" y="908"/>
                  <a:pt x="985" y="905"/>
                  <a:pt x="981" y="904"/>
                </a:cubicBezTo>
                <a:cubicBezTo>
                  <a:pt x="977" y="903"/>
                  <a:pt x="973" y="910"/>
                  <a:pt x="973" y="910"/>
                </a:cubicBezTo>
                <a:cubicBezTo>
                  <a:pt x="970" y="908"/>
                  <a:pt x="970" y="908"/>
                  <a:pt x="970" y="908"/>
                </a:cubicBezTo>
                <a:cubicBezTo>
                  <a:pt x="970" y="912"/>
                  <a:pt x="970" y="912"/>
                  <a:pt x="970" y="912"/>
                </a:cubicBezTo>
                <a:cubicBezTo>
                  <a:pt x="966" y="915"/>
                  <a:pt x="966" y="915"/>
                  <a:pt x="966" y="915"/>
                </a:cubicBezTo>
                <a:cubicBezTo>
                  <a:pt x="968" y="906"/>
                  <a:pt x="968" y="906"/>
                  <a:pt x="968" y="906"/>
                </a:cubicBezTo>
                <a:cubicBezTo>
                  <a:pt x="968" y="906"/>
                  <a:pt x="972" y="904"/>
                  <a:pt x="971" y="902"/>
                </a:cubicBezTo>
                <a:cubicBezTo>
                  <a:pt x="969" y="900"/>
                  <a:pt x="967" y="904"/>
                  <a:pt x="967" y="904"/>
                </a:cubicBezTo>
                <a:cubicBezTo>
                  <a:pt x="968" y="899"/>
                  <a:pt x="968" y="899"/>
                  <a:pt x="968" y="899"/>
                </a:cubicBezTo>
                <a:cubicBezTo>
                  <a:pt x="968" y="899"/>
                  <a:pt x="967" y="899"/>
                  <a:pt x="967" y="898"/>
                </a:cubicBezTo>
                <a:cubicBezTo>
                  <a:pt x="967" y="896"/>
                  <a:pt x="963" y="894"/>
                  <a:pt x="963" y="894"/>
                </a:cubicBezTo>
                <a:cubicBezTo>
                  <a:pt x="961" y="897"/>
                  <a:pt x="961" y="897"/>
                  <a:pt x="961" y="897"/>
                </a:cubicBezTo>
                <a:cubicBezTo>
                  <a:pt x="961" y="897"/>
                  <a:pt x="958" y="893"/>
                  <a:pt x="956" y="891"/>
                </a:cubicBezTo>
                <a:cubicBezTo>
                  <a:pt x="954" y="889"/>
                  <a:pt x="948" y="889"/>
                  <a:pt x="948" y="889"/>
                </a:cubicBezTo>
                <a:cubicBezTo>
                  <a:pt x="947" y="888"/>
                  <a:pt x="942" y="884"/>
                  <a:pt x="942" y="884"/>
                </a:cubicBezTo>
                <a:cubicBezTo>
                  <a:pt x="940" y="886"/>
                  <a:pt x="940" y="886"/>
                  <a:pt x="940" y="886"/>
                </a:cubicBezTo>
                <a:cubicBezTo>
                  <a:pt x="940" y="886"/>
                  <a:pt x="936" y="885"/>
                  <a:pt x="934" y="885"/>
                </a:cubicBezTo>
                <a:cubicBezTo>
                  <a:pt x="932" y="885"/>
                  <a:pt x="930" y="892"/>
                  <a:pt x="930" y="892"/>
                </a:cubicBezTo>
                <a:cubicBezTo>
                  <a:pt x="932" y="895"/>
                  <a:pt x="932" y="895"/>
                  <a:pt x="932" y="895"/>
                </a:cubicBezTo>
                <a:cubicBezTo>
                  <a:pt x="932" y="895"/>
                  <a:pt x="929" y="895"/>
                  <a:pt x="927" y="895"/>
                </a:cubicBezTo>
                <a:cubicBezTo>
                  <a:pt x="925" y="895"/>
                  <a:pt x="923" y="900"/>
                  <a:pt x="923" y="900"/>
                </a:cubicBezTo>
                <a:cubicBezTo>
                  <a:pt x="923" y="900"/>
                  <a:pt x="921" y="907"/>
                  <a:pt x="920" y="906"/>
                </a:cubicBezTo>
                <a:cubicBezTo>
                  <a:pt x="918" y="906"/>
                  <a:pt x="922" y="901"/>
                  <a:pt x="921" y="899"/>
                </a:cubicBezTo>
                <a:cubicBezTo>
                  <a:pt x="921" y="896"/>
                  <a:pt x="916" y="901"/>
                  <a:pt x="916" y="901"/>
                </a:cubicBezTo>
                <a:cubicBezTo>
                  <a:pt x="915" y="899"/>
                  <a:pt x="915" y="899"/>
                  <a:pt x="915" y="899"/>
                </a:cubicBezTo>
                <a:cubicBezTo>
                  <a:pt x="915" y="899"/>
                  <a:pt x="911" y="900"/>
                  <a:pt x="908" y="899"/>
                </a:cubicBezTo>
                <a:cubicBezTo>
                  <a:pt x="906" y="898"/>
                  <a:pt x="906" y="895"/>
                  <a:pt x="906" y="893"/>
                </a:cubicBezTo>
                <a:cubicBezTo>
                  <a:pt x="906" y="890"/>
                  <a:pt x="905" y="888"/>
                  <a:pt x="905" y="888"/>
                </a:cubicBezTo>
                <a:cubicBezTo>
                  <a:pt x="904" y="887"/>
                  <a:pt x="901" y="892"/>
                  <a:pt x="901" y="892"/>
                </a:cubicBezTo>
                <a:cubicBezTo>
                  <a:pt x="901" y="892"/>
                  <a:pt x="896" y="895"/>
                  <a:pt x="894" y="896"/>
                </a:cubicBezTo>
                <a:cubicBezTo>
                  <a:pt x="891" y="896"/>
                  <a:pt x="888" y="895"/>
                  <a:pt x="888" y="895"/>
                </a:cubicBezTo>
                <a:cubicBezTo>
                  <a:pt x="894" y="893"/>
                  <a:pt x="894" y="893"/>
                  <a:pt x="894" y="893"/>
                </a:cubicBezTo>
                <a:cubicBezTo>
                  <a:pt x="894" y="893"/>
                  <a:pt x="896" y="891"/>
                  <a:pt x="896" y="890"/>
                </a:cubicBezTo>
                <a:cubicBezTo>
                  <a:pt x="897" y="889"/>
                  <a:pt x="897" y="886"/>
                  <a:pt x="897" y="886"/>
                </a:cubicBezTo>
                <a:cubicBezTo>
                  <a:pt x="897" y="886"/>
                  <a:pt x="899" y="885"/>
                  <a:pt x="900" y="882"/>
                </a:cubicBezTo>
                <a:cubicBezTo>
                  <a:pt x="900" y="880"/>
                  <a:pt x="905" y="876"/>
                  <a:pt x="908" y="874"/>
                </a:cubicBezTo>
                <a:cubicBezTo>
                  <a:pt x="910" y="873"/>
                  <a:pt x="910" y="871"/>
                  <a:pt x="911" y="869"/>
                </a:cubicBezTo>
                <a:cubicBezTo>
                  <a:pt x="912" y="867"/>
                  <a:pt x="916" y="865"/>
                  <a:pt x="916" y="865"/>
                </a:cubicBezTo>
                <a:cubicBezTo>
                  <a:pt x="913" y="864"/>
                  <a:pt x="913" y="864"/>
                  <a:pt x="913" y="864"/>
                </a:cubicBezTo>
                <a:cubicBezTo>
                  <a:pt x="913" y="864"/>
                  <a:pt x="916" y="863"/>
                  <a:pt x="916" y="859"/>
                </a:cubicBezTo>
                <a:cubicBezTo>
                  <a:pt x="916" y="856"/>
                  <a:pt x="910" y="858"/>
                  <a:pt x="908" y="856"/>
                </a:cubicBezTo>
                <a:cubicBezTo>
                  <a:pt x="906" y="853"/>
                  <a:pt x="906" y="849"/>
                  <a:pt x="905" y="841"/>
                </a:cubicBezTo>
                <a:cubicBezTo>
                  <a:pt x="904" y="833"/>
                  <a:pt x="903" y="829"/>
                  <a:pt x="901" y="829"/>
                </a:cubicBezTo>
                <a:cubicBezTo>
                  <a:pt x="899" y="828"/>
                  <a:pt x="900" y="832"/>
                  <a:pt x="900" y="833"/>
                </a:cubicBezTo>
                <a:cubicBezTo>
                  <a:pt x="900" y="834"/>
                  <a:pt x="898" y="833"/>
                  <a:pt x="898" y="832"/>
                </a:cubicBezTo>
                <a:cubicBezTo>
                  <a:pt x="897" y="831"/>
                  <a:pt x="895" y="824"/>
                  <a:pt x="895" y="824"/>
                </a:cubicBezTo>
                <a:cubicBezTo>
                  <a:pt x="891" y="822"/>
                  <a:pt x="891" y="822"/>
                  <a:pt x="891" y="822"/>
                </a:cubicBezTo>
                <a:cubicBezTo>
                  <a:pt x="887" y="816"/>
                  <a:pt x="887" y="816"/>
                  <a:pt x="887" y="816"/>
                </a:cubicBezTo>
                <a:cubicBezTo>
                  <a:pt x="883" y="816"/>
                  <a:pt x="883" y="816"/>
                  <a:pt x="883" y="816"/>
                </a:cubicBezTo>
                <a:cubicBezTo>
                  <a:pt x="883" y="816"/>
                  <a:pt x="878" y="814"/>
                  <a:pt x="876" y="812"/>
                </a:cubicBezTo>
                <a:cubicBezTo>
                  <a:pt x="876" y="812"/>
                  <a:pt x="876" y="812"/>
                  <a:pt x="876" y="812"/>
                </a:cubicBezTo>
                <a:cubicBezTo>
                  <a:pt x="874" y="810"/>
                  <a:pt x="864" y="810"/>
                  <a:pt x="864" y="810"/>
                </a:cubicBezTo>
                <a:cubicBezTo>
                  <a:pt x="864" y="812"/>
                  <a:pt x="864" y="812"/>
                  <a:pt x="864" y="812"/>
                </a:cubicBezTo>
                <a:cubicBezTo>
                  <a:pt x="857" y="811"/>
                  <a:pt x="857" y="811"/>
                  <a:pt x="857" y="811"/>
                </a:cubicBezTo>
                <a:cubicBezTo>
                  <a:pt x="857" y="813"/>
                  <a:pt x="857" y="813"/>
                  <a:pt x="857" y="813"/>
                </a:cubicBezTo>
                <a:cubicBezTo>
                  <a:pt x="849" y="810"/>
                  <a:pt x="849" y="810"/>
                  <a:pt x="849" y="810"/>
                </a:cubicBezTo>
                <a:cubicBezTo>
                  <a:pt x="845" y="811"/>
                  <a:pt x="845" y="811"/>
                  <a:pt x="845" y="811"/>
                </a:cubicBezTo>
                <a:cubicBezTo>
                  <a:pt x="845" y="811"/>
                  <a:pt x="845" y="809"/>
                  <a:pt x="844" y="807"/>
                </a:cubicBezTo>
                <a:cubicBezTo>
                  <a:pt x="844" y="806"/>
                  <a:pt x="841" y="807"/>
                  <a:pt x="841" y="807"/>
                </a:cubicBezTo>
                <a:cubicBezTo>
                  <a:pt x="840" y="804"/>
                  <a:pt x="840" y="804"/>
                  <a:pt x="840" y="804"/>
                </a:cubicBezTo>
                <a:cubicBezTo>
                  <a:pt x="840" y="804"/>
                  <a:pt x="837" y="801"/>
                  <a:pt x="834" y="801"/>
                </a:cubicBezTo>
                <a:cubicBezTo>
                  <a:pt x="831" y="800"/>
                  <a:pt x="830" y="806"/>
                  <a:pt x="830" y="806"/>
                </a:cubicBezTo>
                <a:cubicBezTo>
                  <a:pt x="830" y="806"/>
                  <a:pt x="832" y="797"/>
                  <a:pt x="832" y="796"/>
                </a:cubicBezTo>
                <a:cubicBezTo>
                  <a:pt x="832" y="794"/>
                  <a:pt x="830" y="789"/>
                  <a:pt x="828" y="787"/>
                </a:cubicBezTo>
                <a:cubicBezTo>
                  <a:pt x="827" y="786"/>
                  <a:pt x="819" y="783"/>
                  <a:pt x="819" y="783"/>
                </a:cubicBezTo>
                <a:cubicBezTo>
                  <a:pt x="819" y="783"/>
                  <a:pt x="818" y="781"/>
                  <a:pt x="817" y="780"/>
                </a:cubicBezTo>
                <a:cubicBezTo>
                  <a:pt x="816" y="778"/>
                  <a:pt x="813" y="782"/>
                  <a:pt x="813" y="782"/>
                </a:cubicBezTo>
                <a:cubicBezTo>
                  <a:pt x="813" y="782"/>
                  <a:pt x="811" y="781"/>
                  <a:pt x="809" y="780"/>
                </a:cubicBezTo>
                <a:cubicBezTo>
                  <a:pt x="808" y="780"/>
                  <a:pt x="805" y="783"/>
                  <a:pt x="805" y="783"/>
                </a:cubicBezTo>
                <a:cubicBezTo>
                  <a:pt x="801" y="780"/>
                  <a:pt x="801" y="780"/>
                  <a:pt x="801" y="780"/>
                </a:cubicBezTo>
                <a:cubicBezTo>
                  <a:pt x="801" y="780"/>
                  <a:pt x="806" y="780"/>
                  <a:pt x="807" y="779"/>
                </a:cubicBezTo>
                <a:cubicBezTo>
                  <a:pt x="808" y="777"/>
                  <a:pt x="808" y="775"/>
                  <a:pt x="808" y="775"/>
                </a:cubicBezTo>
                <a:cubicBezTo>
                  <a:pt x="808" y="775"/>
                  <a:pt x="810" y="775"/>
                  <a:pt x="810" y="772"/>
                </a:cubicBezTo>
                <a:cubicBezTo>
                  <a:pt x="811" y="769"/>
                  <a:pt x="805" y="770"/>
                  <a:pt x="805" y="770"/>
                </a:cubicBezTo>
                <a:cubicBezTo>
                  <a:pt x="805" y="770"/>
                  <a:pt x="804" y="767"/>
                  <a:pt x="802" y="767"/>
                </a:cubicBezTo>
                <a:cubicBezTo>
                  <a:pt x="801" y="766"/>
                  <a:pt x="801" y="770"/>
                  <a:pt x="801" y="770"/>
                </a:cubicBezTo>
                <a:cubicBezTo>
                  <a:pt x="801" y="770"/>
                  <a:pt x="800" y="768"/>
                  <a:pt x="800" y="767"/>
                </a:cubicBezTo>
                <a:cubicBezTo>
                  <a:pt x="800" y="765"/>
                  <a:pt x="797" y="766"/>
                  <a:pt x="797" y="766"/>
                </a:cubicBezTo>
                <a:cubicBezTo>
                  <a:pt x="796" y="770"/>
                  <a:pt x="796" y="770"/>
                  <a:pt x="796" y="770"/>
                </a:cubicBezTo>
                <a:cubicBezTo>
                  <a:pt x="796" y="770"/>
                  <a:pt x="795" y="768"/>
                  <a:pt x="794" y="767"/>
                </a:cubicBezTo>
                <a:cubicBezTo>
                  <a:pt x="794" y="766"/>
                  <a:pt x="794" y="763"/>
                  <a:pt x="794" y="763"/>
                </a:cubicBezTo>
                <a:cubicBezTo>
                  <a:pt x="789" y="764"/>
                  <a:pt x="789" y="764"/>
                  <a:pt x="789" y="764"/>
                </a:cubicBezTo>
                <a:cubicBezTo>
                  <a:pt x="789" y="764"/>
                  <a:pt x="793" y="762"/>
                  <a:pt x="793" y="761"/>
                </a:cubicBezTo>
                <a:cubicBezTo>
                  <a:pt x="793" y="760"/>
                  <a:pt x="790" y="760"/>
                  <a:pt x="790" y="759"/>
                </a:cubicBezTo>
                <a:cubicBezTo>
                  <a:pt x="790" y="758"/>
                  <a:pt x="799" y="758"/>
                  <a:pt x="799" y="757"/>
                </a:cubicBezTo>
                <a:cubicBezTo>
                  <a:pt x="800" y="756"/>
                  <a:pt x="781" y="757"/>
                  <a:pt x="781" y="757"/>
                </a:cubicBezTo>
                <a:cubicBezTo>
                  <a:pt x="782" y="759"/>
                  <a:pt x="782" y="759"/>
                  <a:pt x="782" y="759"/>
                </a:cubicBezTo>
                <a:cubicBezTo>
                  <a:pt x="782" y="759"/>
                  <a:pt x="778" y="760"/>
                  <a:pt x="776" y="761"/>
                </a:cubicBezTo>
                <a:cubicBezTo>
                  <a:pt x="774" y="761"/>
                  <a:pt x="769" y="765"/>
                  <a:pt x="769" y="765"/>
                </a:cubicBezTo>
                <a:cubicBezTo>
                  <a:pt x="764" y="765"/>
                  <a:pt x="757" y="758"/>
                  <a:pt x="757" y="758"/>
                </a:cubicBezTo>
                <a:cubicBezTo>
                  <a:pt x="757" y="758"/>
                  <a:pt x="740" y="759"/>
                  <a:pt x="738" y="759"/>
                </a:cubicBezTo>
                <a:cubicBezTo>
                  <a:pt x="736" y="759"/>
                  <a:pt x="736" y="757"/>
                  <a:pt x="736" y="754"/>
                </a:cubicBezTo>
                <a:cubicBezTo>
                  <a:pt x="736" y="751"/>
                  <a:pt x="734" y="749"/>
                  <a:pt x="729" y="748"/>
                </a:cubicBezTo>
                <a:cubicBezTo>
                  <a:pt x="723" y="747"/>
                  <a:pt x="716" y="752"/>
                  <a:pt x="716" y="752"/>
                </a:cubicBezTo>
                <a:cubicBezTo>
                  <a:pt x="716" y="752"/>
                  <a:pt x="710" y="753"/>
                  <a:pt x="707" y="756"/>
                </a:cubicBezTo>
                <a:cubicBezTo>
                  <a:pt x="703" y="759"/>
                  <a:pt x="708" y="764"/>
                  <a:pt x="709" y="768"/>
                </a:cubicBezTo>
                <a:cubicBezTo>
                  <a:pt x="709" y="772"/>
                  <a:pt x="703" y="776"/>
                  <a:pt x="703" y="776"/>
                </a:cubicBezTo>
                <a:cubicBezTo>
                  <a:pt x="704" y="772"/>
                  <a:pt x="704" y="772"/>
                  <a:pt x="704" y="772"/>
                </a:cubicBezTo>
                <a:cubicBezTo>
                  <a:pt x="704" y="772"/>
                  <a:pt x="700" y="771"/>
                  <a:pt x="699" y="769"/>
                </a:cubicBezTo>
                <a:cubicBezTo>
                  <a:pt x="697" y="767"/>
                  <a:pt x="701" y="763"/>
                  <a:pt x="702" y="761"/>
                </a:cubicBezTo>
                <a:cubicBezTo>
                  <a:pt x="704" y="759"/>
                  <a:pt x="703" y="756"/>
                  <a:pt x="703" y="753"/>
                </a:cubicBezTo>
                <a:cubicBezTo>
                  <a:pt x="703" y="751"/>
                  <a:pt x="701" y="748"/>
                  <a:pt x="701" y="748"/>
                </a:cubicBezTo>
                <a:cubicBezTo>
                  <a:pt x="701" y="748"/>
                  <a:pt x="705" y="746"/>
                  <a:pt x="706" y="745"/>
                </a:cubicBezTo>
                <a:cubicBezTo>
                  <a:pt x="707" y="745"/>
                  <a:pt x="710" y="744"/>
                  <a:pt x="710" y="740"/>
                </a:cubicBezTo>
                <a:cubicBezTo>
                  <a:pt x="710" y="736"/>
                  <a:pt x="702" y="739"/>
                  <a:pt x="700" y="739"/>
                </a:cubicBezTo>
                <a:cubicBezTo>
                  <a:pt x="699" y="739"/>
                  <a:pt x="699" y="744"/>
                  <a:pt x="698" y="745"/>
                </a:cubicBezTo>
                <a:cubicBezTo>
                  <a:pt x="696" y="746"/>
                  <a:pt x="694" y="745"/>
                  <a:pt x="692" y="745"/>
                </a:cubicBezTo>
                <a:cubicBezTo>
                  <a:pt x="691" y="745"/>
                  <a:pt x="688" y="750"/>
                  <a:pt x="688" y="750"/>
                </a:cubicBezTo>
                <a:cubicBezTo>
                  <a:pt x="683" y="751"/>
                  <a:pt x="683" y="751"/>
                  <a:pt x="683" y="751"/>
                </a:cubicBezTo>
                <a:cubicBezTo>
                  <a:pt x="683" y="751"/>
                  <a:pt x="681" y="749"/>
                  <a:pt x="680" y="750"/>
                </a:cubicBezTo>
                <a:cubicBezTo>
                  <a:pt x="678" y="751"/>
                  <a:pt x="678" y="754"/>
                  <a:pt x="678" y="754"/>
                </a:cubicBezTo>
                <a:cubicBezTo>
                  <a:pt x="678" y="754"/>
                  <a:pt x="677" y="757"/>
                  <a:pt x="676" y="757"/>
                </a:cubicBezTo>
                <a:cubicBezTo>
                  <a:pt x="675" y="757"/>
                  <a:pt x="676" y="755"/>
                  <a:pt x="676" y="755"/>
                </a:cubicBezTo>
                <a:cubicBezTo>
                  <a:pt x="676" y="755"/>
                  <a:pt x="675" y="754"/>
                  <a:pt x="674" y="754"/>
                </a:cubicBezTo>
                <a:cubicBezTo>
                  <a:pt x="673" y="754"/>
                  <a:pt x="670" y="755"/>
                  <a:pt x="669" y="755"/>
                </a:cubicBezTo>
                <a:cubicBezTo>
                  <a:pt x="668" y="756"/>
                  <a:pt x="665" y="759"/>
                  <a:pt x="664" y="761"/>
                </a:cubicBezTo>
                <a:cubicBezTo>
                  <a:pt x="664" y="762"/>
                  <a:pt x="665" y="764"/>
                  <a:pt x="665" y="764"/>
                </a:cubicBezTo>
                <a:cubicBezTo>
                  <a:pt x="663" y="768"/>
                  <a:pt x="663" y="768"/>
                  <a:pt x="663" y="768"/>
                </a:cubicBezTo>
                <a:cubicBezTo>
                  <a:pt x="664" y="771"/>
                  <a:pt x="664" y="771"/>
                  <a:pt x="664" y="771"/>
                </a:cubicBezTo>
                <a:cubicBezTo>
                  <a:pt x="664" y="771"/>
                  <a:pt x="661" y="772"/>
                  <a:pt x="660" y="772"/>
                </a:cubicBezTo>
                <a:cubicBezTo>
                  <a:pt x="659" y="773"/>
                  <a:pt x="657" y="776"/>
                  <a:pt x="657" y="777"/>
                </a:cubicBezTo>
                <a:cubicBezTo>
                  <a:pt x="656" y="778"/>
                  <a:pt x="653" y="779"/>
                  <a:pt x="653" y="779"/>
                </a:cubicBezTo>
                <a:cubicBezTo>
                  <a:pt x="650" y="780"/>
                  <a:pt x="650" y="780"/>
                  <a:pt x="650" y="780"/>
                </a:cubicBezTo>
                <a:cubicBezTo>
                  <a:pt x="652" y="784"/>
                  <a:pt x="652" y="784"/>
                  <a:pt x="652" y="784"/>
                </a:cubicBezTo>
                <a:cubicBezTo>
                  <a:pt x="652" y="784"/>
                  <a:pt x="652" y="788"/>
                  <a:pt x="651" y="789"/>
                </a:cubicBezTo>
                <a:cubicBezTo>
                  <a:pt x="649" y="789"/>
                  <a:pt x="650" y="787"/>
                  <a:pt x="650" y="785"/>
                </a:cubicBezTo>
                <a:cubicBezTo>
                  <a:pt x="650" y="783"/>
                  <a:pt x="645" y="781"/>
                  <a:pt x="645" y="781"/>
                </a:cubicBezTo>
                <a:cubicBezTo>
                  <a:pt x="645" y="781"/>
                  <a:pt x="645" y="781"/>
                  <a:pt x="645" y="781"/>
                </a:cubicBezTo>
                <a:cubicBezTo>
                  <a:pt x="645" y="781"/>
                  <a:pt x="645" y="781"/>
                  <a:pt x="645" y="781"/>
                </a:cubicBezTo>
                <a:cubicBezTo>
                  <a:pt x="642" y="778"/>
                  <a:pt x="642" y="778"/>
                  <a:pt x="642" y="778"/>
                </a:cubicBezTo>
                <a:cubicBezTo>
                  <a:pt x="642" y="778"/>
                  <a:pt x="641" y="774"/>
                  <a:pt x="638" y="772"/>
                </a:cubicBezTo>
                <a:cubicBezTo>
                  <a:pt x="635" y="771"/>
                  <a:pt x="630" y="771"/>
                  <a:pt x="630" y="771"/>
                </a:cubicBezTo>
                <a:cubicBezTo>
                  <a:pt x="630" y="770"/>
                  <a:pt x="630" y="770"/>
                  <a:pt x="630" y="770"/>
                </a:cubicBezTo>
                <a:cubicBezTo>
                  <a:pt x="630" y="770"/>
                  <a:pt x="624" y="769"/>
                  <a:pt x="623" y="770"/>
                </a:cubicBezTo>
                <a:cubicBezTo>
                  <a:pt x="622" y="772"/>
                  <a:pt x="619" y="774"/>
                  <a:pt x="619" y="774"/>
                </a:cubicBezTo>
                <a:cubicBezTo>
                  <a:pt x="619" y="774"/>
                  <a:pt x="617" y="772"/>
                  <a:pt x="615" y="774"/>
                </a:cubicBezTo>
                <a:cubicBezTo>
                  <a:pt x="614" y="775"/>
                  <a:pt x="611" y="779"/>
                  <a:pt x="609" y="779"/>
                </a:cubicBezTo>
                <a:cubicBezTo>
                  <a:pt x="607" y="779"/>
                  <a:pt x="605" y="778"/>
                  <a:pt x="605" y="778"/>
                </a:cubicBezTo>
                <a:cubicBezTo>
                  <a:pt x="603" y="775"/>
                  <a:pt x="603" y="775"/>
                  <a:pt x="603" y="775"/>
                </a:cubicBezTo>
                <a:cubicBezTo>
                  <a:pt x="601" y="777"/>
                  <a:pt x="601" y="777"/>
                  <a:pt x="601" y="777"/>
                </a:cubicBezTo>
                <a:cubicBezTo>
                  <a:pt x="601" y="777"/>
                  <a:pt x="598" y="778"/>
                  <a:pt x="597" y="776"/>
                </a:cubicBezTo>
                <a:cubicBezTo>
                  <a:pt x="596" y="774"/>
                  <a:pt x="598" y="772"/>
                  <a:pt x="596" y="771"/>
                </a:cubicBezTo>
                <a:cubicBezTo>
                  <a:pt x="596" y="770"/>
                  <a:pt x="595" y="770"/>
                  <a:pt x="595" y="770"/>
                </a:cubicBezTo>
                <a:cubicBezTo>
                  <a:pt x="593" y="769"/>
                  <a:pt x="591" y="767"/>
                  <a:pt x="590" y="765"/>
                </a:cubicBezTo>
                <a:cubicBezTo>
                  <a:pt x="589" y="763"/>
                  <a:pt x="587" y="760"/>
                  <a:pt x="587" y="760"/>
                </a:cubicBezTo>
                <a:cubicBezTo>
                  <a:pt x="586" y="757"/>
                  <a:pt x="586" y="757"/>
                  <a:pt x="586" y="757"/>
                </a:cubicBezTo>
                <a:cubicBezTo>
                  <a:pt x="586" y="757"/>
                  <a:pt x="586" y="757"/>
                  <a:pt x="586" y="756"/>
                </a:cubicBezTo>
                <a:cubicBezTo>
                  <a:pt x="586" y="756"/>
                  <a:pt x="586" y="756"/>
                  <a:pt x="586" y="756"/>
                </a:cubicBezTo>
                <a:cubicBezTo>
                  <a:pt x="586" y="756"/>
                  <a:pt x="584" y="753"/>
                  <a:pt x="584" y="750"/>
                </a:cubicBezTo>
                <a:cubicBezTo>
                  <a:pt x="584" y="747"/>
                  <a:pt x="586" y="748"/>
                  <a:pt x="586" y="746"/>
                </a:cubicBezTo>
                <a:cubicBezTo>
                  <a:pt x="586" y="744"/>
                  <a:pt x="585" y="742"/>
                  <a:pt x="585" y="742"/>
                </a:cubicBezTo>
                <a:cubicBezTo>
                  <a:pt x="586" y="735"/>
                  <a:pt x="586" y="735"/>
                  <a:pt x="586" y="735"/>
                </a:cubicBezTo>
                <a:cubicBezTo>
                  <a:pt x="588" y="738"/>
                  <a:pt x="588" y="738"/>
                  <a:pt x="588" y="738"/>
                </a:cubicBezTo>
                <a:cubicBezTo>
                  <a:pt x="589" y="726"/>
                  <a:pt x="589" y="726"/>
                  <a:pt x="589" y="726"/>
                </a:cubicBezTo>
                <a:cubicBezTo>
                  <a:pt x="589" y="726"/>
                  <a:pt x="590" y="721"/>
                  <a:pt x="592" y="719"/>
                </a:cubicBezTo>
                <a:cubicBezTo>
                  <a:pt x="594" y="718"/>
                  <a:pt x="594" y="714"/>
                  <a:pt x="594" y="713"/>
                </a:cubicBezTo>
                <a:cubicBezTo>
                  <a:pt x="593" y="712"/>
                  <a:pt x="592" y="711"/>
                  <a:pt x="592" y="710"/>
                </a:cubicBezTo>
                <a:cubicBezTo>
                  <a:pt x="592" y="710"/>
                  <a:pt x="595" y="710"/>
                  <a:pt x="595" y="708"/>
                </a:cubicBezTo>
                <a:cubicBezTo>
                  <a:pt x="594" y="707"/>
                  <a:pt x="593" y="705"/>
                  <a:pt x="593" y="705"/>
                </a:cubicBezTo>
                <a:cubicBezTo>
                  <a:pt x="589" y="704"/>
                  <a:pt x="589" y="704"/>
                  <a:pt x="589" y="704"/>
                </a:cubicBezTo>
                <a:cubicBezTo>
                  <a:pt x="589" y="704"/>
                  <a:pt x="587" y="703"/>
                  <a:pt x="585" y="701"/>
                </a:cubicBezTo>
                <a:cubicBezTo>
                  <a:pt x="583" y="699"/>
                  <a:pt x="581" y="700"/>
                  <a:pt x="581" y="700"/>
                </a:cubicBezTo>
                <a:cubicBezTo>
                  <a:pt x="581" y="700"/>
                  <a:pt x="581" y="697"/>
                  <a:pt x="578" y="697"/>
                </a:cubicBezTo>
                <a:cubicBezTo>
                  <a:pt x="576" y="697"/>
                  <a:pt x="573" y="699"/>
                  <a:pt x="573" y="699"/>
                </a:cubicBezTo>
                <a:cubicBezTo>
                  <a:pt x="573" y="699"/>
                  <a:pt x="571" y="697"/>
                  <a:pt x="569" y="697"/>
                </a:cubicBezTo>
                <a:cubicBezTo>
                  <a:pt x="568" y="697"/>
                  <a:pt x="564" y="701"/>
                  <a:pt x="564" y="701"/>
                </a:cubicBezTo>
                <a:cubicBezTo>
                  <a:pt x="559" y="700"/>
                  <a:pt x="559" y="700"/>
                  <a:pt x="559" y="700"/>
                </a:cubicBezTo>
                <a:cubicBezTo>
                  <a:pt x="559" y="700"/>
                  <a:pt x="557" y="699"/>
                  <a:pt x="556" y="699"/>
                </a:cubicBezTo>
                <a:cubicBezTo>
                  <a:pt x="555" y="699"/>
                  <a:pt x="552" y="700"/>
                  <a:pt x="552" y="700"/>
                </a:cubicBezTo>
                <a:cubicBezTo>
                  <a:pt x="552" y="700"/>
                  <a:pt x="551" y="697"/>
                  <a:pt x="550" y="697"/>
                </a:cubicBezTo>
                <a:cubicBezTo>
                  <a:pt x="550" y="697"/>
                  <a:pt x="546" y="700"/>
                  <a:pt x="546" y="700"/>
                </a:cubicBezTo>
                <a:cubicBezTo>
                  <a:pt x="544" y="698"/>
                  <a:pt x="544" y="698"/>
                  <a:pt x="544" y="698"/>
                </a:cubicBezTo>
                <a:cubicBezTo>
                  <a:pt x="541" y="700"/>
                  <a:pt x="541" y="700"/>
                  <a:pt x="541" y="700"/>
                </a:cubicBezTo>
                <a:cubicBezTo>
                  <a:pt x="540" y="699"/>
                  <a:pt x="540" y="699"/>
                  <a:pt x="540" y="699"/>
                </a:cubicBezTo>
                <a:cubicBezTo>
                  <a:pt x="542" y="693"/>
                  <a:pt x="542" y="693"/>
                  <a:pt x="542" y="693"/>
                </a:cubicBezTo>
                <a:cubicBezTo>
                  <a:pt x="544" y="694"/>
                  <a:pt x="544" y="694"/>
                  <a:pt x="544" y="694"/>
                </a:cubicBezTo>
                <a:cubicBezTo>
                  <a:pt x="544" y="694"/>
                  <a:pt x="547" y="691"/>
                  <a:pt x="547" y="689"/>
                </a:cubicBezTo>
                <a:cubicBezTo>
                  <a:pt x="547" y="686"/>
                  <a:pt x="546" y="684"/>
                  <a:pt x="547" y="682"/>
                </a:cubicBezTo>
                <a:cubicBezTo>
                  <a:pt x="548" y="680"/>
                  <a:pt x="551" y="675"/>
                  <a:pt x="551" y="674"/>
                </a:cubicBezTo>
                <a:cubicBezTo>
                  <a:pt x="551" y="673"/>
                  <a:pt x="547" y="672"/>
                  <a:pt x="547" y="672"/>
                </a:cubicBezTo>
                <a:cubicBezTo>
                  <a:pt x="549" y="669"/>
                  <a:pt x="549" y="669"/>
                  <a:pt x="549" y="669"/>
                </a:cubicBezTo>
                <a:cubicBezTo>
                  <a:pt x="552" y="666"/>
                  <a:pt x="552" y="666"/>
                  <a:pt x="552" y="666"/>
                </a:cubicBezTo>
                <a:cubicBezTo>
                  <a:pt x="552" y="666"/>
                  <a:pt x="551" y="670"/>
                  <a:pt x="552" y="671"/>
                </a:cubicBezTo>
                <a:cubicBezTo>
                  <a:pt x="553" y="671"/>
                  <a:pt x="554" y="671"/>
                  <a:pt x="554" y="671"/>
                </a:cubicBezTo>
                <a:cubicBezTo>
                  <a:pt x="557" y="662"/>
                  <a:pt x="557" y="662"/>
                  <a:pt x="557" y="662"/>
                </a:cubicBezTo>
                <a:cubicBezTo>
                  <a:pt x="556" y="660"/>
                  <a:pt x="556" y="660"/>
                  <a:pt x="556" y="660"/>
                </a:cubicBezTo>
                <a:cubicBezTo>
                  <a:pt x="559" y="659"/>
                  <a:pt x="559" y="659"/>
                  <a:pt x="559" y="659"/>
                </a:cubicBezTo>
                <a:cubicBezTo>
                  <a:pt x="559" y="658"/>
                  <a:pt x="559" y="658"/>
                  <a:pt x="559" y="658"/>
                </a:cubicBezTo>
                <a:cubicBezTo>
                  <a:pt x="557" y="657"/>
                  <a:pt x="557" y="657"/>
                  <a:pt x="557" y="657"/>
                </a:cubicBezTo>
                <a:cubicBezTo>
                  <a:pt x="559" y="654"/>
                  <a:pt x="559" y="654"/>
                  <a:pt x="559" y="654"/>
                </a:cubicBezTo>
                <a:cubicBezTo>
                  <a:pt x="560" y="651"/>
                  <a:pt x="560" y="651"/>
                  <a:pt x="560" y="651"/>
                </a:cubicBezTo>
                <a:cubicBezTo>
                  <a:pt x="560" y="651"/>
                  <a:pt x="566" y="644"/>
                  <a:pt x="567" y="642"/>
                </a:cubicBezTo>
                <a:cubicBezTo>
                  <a:pt x="568" y="641"/>
                  <a:pt x="570" y="636"/>
                  <a:pt x="567" y="635"/>
                </a:cubicBezTo>
                <a:cubicBezTo>
                  <a:pt x="565" y="635"/>
                  <a:pt x="560" y="636"/>
                  <a:pt x="560" y="636"/>
                </a:cubicBezTo>
                <a:cubicBezTo>
                  <a:pt x="560" y="636"/>
                  <a:pt x="555" y="635"/>
                  <a:pt x="554" y="635"/>
                </a:cubicBezTo>
                <a:cubicBezTo>
                  <a:pt x="553" y="635"/>
                  <a:pt x="547" y="636"/>
                  <a:pt x="544" y="637"/>
                </a:cubicBezTo>
                <a:cubicBezTo>
                  <a:pt x="541" y="638"/>
                  <a:pt x="536" y="637"/>
                  <a:pt x="534" y="638"/>
                </a:cubicBezTo>
                <a:cubicBezTo>
                  <a:pt x="533" y="640"/>
                  <a:pt x="531" y="644"/>
                  <a:pt x="531" y="647"/>
                </a:cubicBezTo>
                <a:cubicBezTo>
                  <a:pt x="530" y="651"/>
                  <a:pt x="530" y="654"/>
                  <a:pt x="530" y="654"/>
                </a:cubicBezTo>
                <a:cubicBezTo>
                  <a:pt x="528" y="655"/>
                  <a:pt x="528" y="655"/>
                  <a:pt x="528" y="655"/>
                </a:cubicBezTo>
                <a:cubicBezTo>
                  <a:pt x="528" y="655"/>
                  <a:pt x="528" y="659"/>
                  <a:pt x="527" y="660"/>
                </a:cubicBezTo>
                <a:cubicBezTo>
                  <a:pt x="526" y="661"/>
                  <a:pt x="521" y="663"/>
                  <a:pt x="520" y="664"/>
                </a:cubicBezTo>
                <a:cubicBezTo>
                  <a:pt x="519" y="666"/>
                  <a:pt x="520" y="670"/>
                  <a:pt x="517" y="671"/>
                </a:cubicBezTo>
                <a:cubicBezTo>
                  <a:pt x="514" y="671"/>
                  <a:pt x="516" y="667"/>
                  <a:pt x="513" y="667"/>
                </a:cubicBezTo>
                <a:cubicBezTo>
                  <a:pt x="509" y="667"/>
                  <a:pt x="504" y="669"/>
                  <a:pt x="500" y="669"/>
                </a:cubicBezTo>
                <a:cubicBezTo>
                  <a:pt x="495" y="669"/>
                  <a:pt x="490" y="674"/>
                  <a:pt x="488" y="673"/>
                </a:cubicBezTo>
                <a:cubicBezTo>
                  <a:pt x="486" y="673"/>
                  <a:pt x="486" y="668"/>
                  <a:pt x="484" y="668"/>
                </a:cubicBezTo>
                <a:cubicBezTo>
                  <a:pt x="481" y="667"/>
                  <a:pt x="476" y="667"/>
                  <a:pt x="476" y="667"/>
                </a:cubicBezTo>
                <a:cubicBezTo>
                  <a:pt x="476" y="667"/>
                  <a:pt x="475" y="663"/>
                  <a:pt x="474" y="662"/>
                </a:cubicBezTo>
                <a:cubicBezTo>
                  <a:pt x="473" y="660"/>
                  <a:pt x="471" y="658"/>
                  <a:pt x="471" y="658"/>
                </a:cubicBezTo>
                <a:cubicBezTo>
                  <a:pt x="471" y="654"/>
                  <a:pt x="471" y="654"/>
                  <a:pt x="471" y="654"/>
                </a:cubicBezTo>
                <a:cubicBezTo>
                  <a:pt x="466" y="645"/>
                  <a:pt x="466" y="645"/>
                  <a:pt x="466" y="645"/>
                </a:cubicBezTo>
                <a:cubicBezTo>
                  <a:pt x="466" y="639"/>
                  <a:pt x="466" y="639"/>
                  <a:pt x="466" y="639"/>
                </a:cubicBezTo>
                <a:cubicBezTo>
                  <a:pt x="463" y="635"/>
                  <a:pt x="463" y="635"/>
                  <a:pt x="463" y="635"/>
                </a:cubicBezTo>
                <a:cubicBezTo>
                  <a:pt x="463" y="623"/>
                  <a:pt x="463" y="623"/>
                  <a:pt x="463" y="623"/>
                </a:cubicBezTo>
                <a:cubicBezTo>
                  <a:pt x="463" y="623"/>
                  <a:pt x="466" y="619"/>
                  <a:pt x="466" y="616"/>
                </a:cubicBezTo>
                <a:cubicBezTo>
                  <a:pt x="466" y="614"/>
                  <a:pt x="467" y="608"/>
                  <a:pt x="467" y="608"/>
                </a:cubicBezTo>
                <a:cubicBezTo>
                  <a:pt x="466" y="602"/>
                  <a:pt x="466" y="602"/>
                  <a:pt x="466" y="602"/>
                </a:cubicBezTo>
                <a:cubicBezTo>
                  <a:pt x="469" y="601"/>
                  <a:pt x="469" y="601"/>
                  <a:pt x="469" y="601"/>
                </a:cubicBezTo>
                <a:cubicBezTo>
                  <a:pt x="469" y="601"/>
                  <a:pt x="469" y="593"/>
                  <a:pt x="471" y="592"/>
                </a:cubicBezTo>
                <a:cubicBezTo>
                  <a:pt x="473" y="592"/>
                  <a:pt x="474" y="594"/>
                  <a:pt x="475" y="592"/>
                </a:cubicBezTo>
                <a:cubicBezTo>
                  <a:pt x="475" y="590"/>
                  <a:pt x="477" y="586"/>
                  <a:pt x="477" y="586"/>
                </a:cubicBezTo>
                <a:cubicBezTo>
                  <a:pt x="475" y="576"/>
                  <a:pt x="475" y="576"/>
                  <a:pt x="475" y="576"/>
                </a:cubicBezTo>
                <a:cubicBezTo>
                  <a:pt x="478" y="574"/>
                  <a:pt x="478" y="574"/>
                  <a:pt x="478" y="574"/>
                </a:cubicBezTo>
                <a:cubicBezTo>
                  <a:pt x="475" y="572"/>
                  <a:pt x="475" y="572"/>
                  <a:pt x="475" y="572"/>
                </a:cubicBezTo>
                <a:cubicBezTo>
                  <a:pt x="475" y="569"/>
                  <a:pt x="475" y="569"/>
                  <a:pt x="475" y="569"/>
                </a:cubicBezTo>
                <a:cubicBezTo>
                  <a:pt x="475" y="569"/>
                  <a:pt x="479" y="572"/>
                  <a:pt x="480" y="569"/>
                </a:cubicBezTo>
                <a:cubicBezTo>
                  <a:pt x="480" y="567"/>
                  <a:pt x="480" y="565"/>
                  <a:pt x="480" y="565"/>
                </a:cubicBezTo>
                <a:cubicBezTo>
                  <a:pt x="483" y="564"/>
                  <a:pt x="483" y="564"/>
                  <a:pt x="483" y="564"/>
                </a:cubicBezTo>
                <a:cubicBezTo>
                  <a:pt x="484" y="560"/>
                  <a:pt x="484" y="560"/>
                  <a:pt x="484" y="560"/>
                </a:cubicBezTo>
                <a:cubicBezTo>
                  <a:pt x="486" y="561"/>
                  <a:pt x="486" y="561"/>
                  <a:pt x="486" y="561"/>
                </a:cubicBezTo>
                <a:cubicBezTo>
                  <a:pt x="489" y="560"/>
                  <a:pt x="489" y="560"/>
                  <a:pt x="489" y="560"/>
                </a:cubicBezTo>
                <a:cubicBezTo>
                  <a:pt x="488" y="557"/>
                  <a:pt x="488" y="557"/>
                  <a:pt x="488" y="557"/>
                </a:cubicBezTo>
                <a:cubicBezTo>
                  <a:pt x="490" y="558"/>
                  <a:pt x="490" y="558"/>
                  <a:pt x="490" y="558"/>
                </a:cubicBezTo>
                <a:cubicBezTo>
                  <a:pt x="490" y="558"/>
                  <a:pt x="491" y="554"/>
                  <a:pt x="492" y="554"/>
                </a:cubicBezTo>
                <a:cubicBezTo>
                  <a:pt x="493" y="555"/>
                  <a:pt x="493" y="558"/>
                  <a:pt x="495" y="557"/>
                </a:cubicBezTo>
                <a:cubicBezTo>
                  <a:pt x="496" y="556"/>
                  <a:pt x="502" y="555"/>
                  <a:pt x="503" y="553"/>
                </a:cubicBezTo>
                <a:cubicBezTo>
                  <a:pt x="505" y="551"/>
                  <a:pt x="508" y="547"/>
                  <a:pt x="508" y="547"/>
                </a:cubicBezTo>
                <a:cubicBezTo>
                  <a:pt x="508" y="547"/>
                  <a:pt x="506" y="542"/>
                  <a:pt x="508" y="542"/>
                </a:cubicBezTo>
                <a:cubicBezTo>
                  <a:pt x="510" y="542"/>
                  <a:pt x="513" y="547"/>
                  <a:pt x="515" y="546"/>
                </a:cubicBezTo>
                <a:cubicBezTo>
                  <a:pt x="518" y="544"/>
                  <a:pt x="519" y="538"/>
                  <a:pt x="520" y="540"/>
                </a:cubicBezTo>
                <a:cubicBezTo>
                  <a:pt x="521" y="541"/>
                  <a:pt x="522" y="542"/>
                  <a:pt x="523" y="542"/>
                </a:cubicBezTo>
                <a:cubicBezTo>
                  <a:pt x="524" y="542"/>
                  <a:pt x="526" y="539"/>
                  <a:pt x="526" y="539"/>
                </a:cubicBezTo>
                <a:cubicBezTo>
                  <a:pt x="526" y="539"/>
                  <a:pt x="530" y="546"/>
                  <a:pt x="533" y="545"/>
                </a:cubicBezTo>
                <a:cubicBezTo>
                  <a:pt x="536" y="545"/>
                  <a:pt x="536" y="538"/>
                  <a:pt x="540" y="542"/>
                </a:cubicBezTo>
                <a:cubicBezTo>
                  <a:pt x="543" y="545"/>
                  <a:pt x="541" y="549"/>
                  <a:pt x="544" y="549"/>
                </a:cubicBezTo>
                <a:cubicBezTo>
                  <a:pt x="546" y="549"/>
                  <a:pt x="549" y="550"/>
                  <a:pt x="549" y="550"/>
                </a:cubicBezTo>
                <a:cubicBezTo>
                  <a:pt x="549" y="550"/>
                  <a:pt x="549" y="547"/>
                  <a:pt x="550" y="548"/>
                </a:cubicBezTo>
                <a:cubicBezTo>
                  <a:pt x="552" y="549"/>
                  <a:pt x="553" y="553"/>
                  <a:pt x="554" y="550"/>
                </a:cubicBezTo>
                <a:cubicBezTo>
                  <a:pt x="555" y="548"/>
                  <a:pt x="554" y="545"/>
                  <a:pt x="554" y="545"/>
                </a:cubicBezTo>
                <a:cubicBezTo>
                  <a:pt x="557" y="546"/>
                  <a:pt x="557" y="546"/>
                  <a:pt x="557" y="546"/>
                </a:cubicBezTo>
                <a:cubicBezTo>
                  <a:pt x="558" y="548"/>
                  <a:pt x="558" y="548"/>
                  <a:pt x="558" y="548"/>
                </a:cubicBezTo>
                <a:cubicBezTo>
                  <a:pt x="560" y="549"/>
                  <a:pt x="560" y="549"/>
                  <a:pt x="560" y="549"/>
                </a:cubicBezTo>
                <a:cubicBezTo>
                  <a:pt x="560" y="551"/>
                  <a:pt x="560" y="551"/>
                  <a:pt x="560" y="551"/>
                </a:cubicBezTo>
                <a:cubicBezTo>
                  <a:pt x="560" y="551"/>
                  <a:pt x="565" y="552"/>
                  <a:pt x="564" y="550"/>
                </a:cubicBezTo>
                <a:cubicBezTo>
                  <a:pt x="563" y="547"/>
                  <a:pt x="560" y="546"/>
                  <a:pt x="560" y="546"/>
                </a:cubicBezTo>
                <a:cubicBezTo>
                  <a:pt x="559" y="544"/>
                  <a:pt x="559" y="544"/>
                  <a:pt x="559" y="544"/>
                </a:cubicBezTo>
                <a:cubicBezTo>
                  <a:pt x="559" y="544"/>
                  <a:pt x="563" y="543"/>
                  <a:pt x="563" y="542"/>
                </a:cubicBezTo>
                <a:cubicBezTo>
                  <a:pt x="562" y="540"/>
                  <a:pt x="562" y="540"/>
                  <a:pt x="560" y="540"/>
                </a:cubicBezTo>
                <a:cubicBezTo>
                  <a:pt x="558" y="540"/>
                  <a:pt x="552" y="541"/>
                  <a:pt x="554" y="538"/>
                </a:cubicBezTo>
                <a:cubicBezTo>
                  <a:pt x="556" y="535"/>
                  <a:pt x="558" y="537"/>
                  <a:pt x="560" y="538"/>
                </a:cubicBezTo>
                <a:cubicBezTo>
                  <a:pt x="563" y="538"/>
                  <a:pt x="564" y="538"/>
                  <a:pt x="566" y="536"/>
                </a:cubicBezTo>
                <a:cubicBezTo>
                  <a:pt x="568" y="535"/>
                  <a:pt x="571" y="535"/>
                  <a:pt x="571" y="535"/>
                </a:cubicBezTo>
                <a:cubicBezTo>
                  <a:pt x="571" y="536"/>
                  <a:pt x="571" y="536"/>
                  <a:pt x="571" y="536"/>
                </a:cubicBezTo>
                <a:cubicBezTo>
                  <a:pt x="571" y="536"/>
                  <a:pt x="577" y="536"/>
                  <a:pt x="577" y="534"/>
                </a:cubicBezTo>
                <a:cubicBezTo>
                  <a:pt x="577" y="533"/>
                  <a:pt x="578" y="530"/>
                  <a:pt x="579" y="531"/>
                </a:cubicBezTo>
                <a:cubicBezTo>
                  <a:pt x="580" y="532"/>
                  <a:pt x="580" y="536"/>
                  <a:pt x="580" y="536"/>
                </a:cubicBezTo>
                <a:cubicBezTo>
                  <a:pt x="580" y="536"/>
                  <a:pt x="587" y="534"/>
                  <a:pt x="589" y="534"/>
                </a:cubicBezTo>
                <a:cubicBezTo>
                  <a:pt x="590" y="534"/>
                  <a:pt x="592" y="536"/>
                  <a:pt x="592" y="536"/>
                </a:cubicBezTo>
                <a:cubicBezTo>
                  <a:pt x="592" y="536"/>
                  <a:pt x="591" y="533"/>
                  <a:pt x="593" y="534"/>
                </a:cubicBezTo>
                <a:cubicBezTo>
                  <a:pt x="595" y="535"/>
                  <a:pt x="595" y="538"/>
                  <a:pt x="595" y="538"/>
                </a:cubicBezTo>
                <a:cubicBezTo>
                  <a:pt x="600" y="537"/>
                  <a:pt x="600" y="537"/>
                  <a:pt x="600" y="537"/>
                </a:cubicBezTo>
                <a:cubicBezTo>
                  <a:pt x="599" y="538"/>
                  <a:pt x="599" y="538"/>
                  <a:pt x="599" y="538"/>
                </a:cubicBezTo>
                <a:cubicBezTo>
                  <a:pt x="599" y="538"/>
                  <a:pt x="599" y="545"/>
                  <a:pt x="603" y="544"/>
                </a:cubicBezTo>
                <a:cubicBezTo>
                  <a:pt x="607" y="543"/>
                  <a:pt x="609" y="538"/>
                  <a:pt x="613" y="539"/>
                </a:cubicBezTo>
                <a:cubicBezTo>
                  <a:pt x="617" y="540"/>
                  <a:pt x="617" y="547"/>
                  <a:pt x="619" y="548"/>
                </a:cubicBezTo>
                <a:cubicBezTo>
                  <a:pt x="621" y="549"/>
                  <a:pt x="625" y="549"/>
                  <a:pt x="625" y="549"/>
                </a:cubicBezTo>
                <a:cubicBezTo>
                  <a:pt x="624" y="555"/>
                  <a:pt x="624" y="555"/>
                  <a:pt x="624" y="555"/>
                </a:cubicBezTo>
                <a:cubicBezTo>
                  <a:pt x="624" y="555"/>
                  <a:pt x="620" y="560"/>
                  <a:pt x="620" y="562"/>
                </a:cubicBezTo>
                <a:cubicBezTo>
                  <a:pt x="621" y="564"/>
                  <a:pt x="623" y="564"/>
                  <a:pt x="623" y="564"/>
                </a:cubicBezTo>
                <a:cubicBezTo>
                  <a:pt x="624" y="566"/>
                  <a:pt x="624" y="566"/>
                  <a:pt x="624" y="566"/>
                </a:cubicBezTo>
                <a:cubicBezTo>
                  <a:pt x="620" y="569"/>
                  <a:pt x="620" y="569"/>
                  <a:pt x="620" y="569"/>
                </a:cubicBezTo>
                <a:cubicBezTo>
                  <a:pt x="623" y="576"/>
                  <a:pt x="623" y="576"/>
                  <a:pt x="623" y="576"/>
                </a:cubicBezTo>
                <a:cubicBezTo>
                  <a:pt x="623" y="576"/>
                  <a:pt x="626" y="572"/>
                  <a:pt x="626" y="573"/>
                </a:cubicBezTo>
                <a:cubicBezTo>
                  <a:pt x="626" y="574"/>
                  <a:pt x="624" y="579"/>
                  <a:pt x="624" y="579"/>
                </a:cubicBezTo>
                <a:cubicBezTo>
                  <a:pt x="626" y="579"/>
                  <a:pt x="626" y="579"/>
                  <a:pt x="626" y="579"/>
                </a:cubicBezTo>
                <a:cubicBezTo>
                  <a:pt x="626" y="586"/>
                  <a:pt x="626" y="586"/>
                  <a:pt x="626" y="586"/>
                </a:cubicBezTo>
                <a:cubicBezTo>
                  <a:pt x="626" y="586"/>
                  <a:pt x="630" y="586"/>
                  <a:pt x="630" y="587"/>
                </a:cubicBezTo>
                <a:cubicBezTo>
                  <a:pt x="630" y="588"/>
                  <a:pt x="629" y="591"/>
                  <a:pt x="629" y="591"/>
                </a:cubicBezTo>
                <a:cubicBezTo>
                  <a:pt x="632" y="595"/>
                  <a:pt x="632" y="595"/>
                  <a:pt x="632" y="595"/>
                </a:cubicBezTo>
                <a:cubicBezTo>
                  <a:pt x="632" y="595"/>
                  <a:pt x="637" y="594"/>
                  <a:pt x="638" y="592"/>
                </a:cubicBezTo>
                <a:cubicBezTo>
                  <a:pt x="638" y="591"/>
                  <a:pt x="639" y="588"/>
                  <a:pt x="639" y="588"/>
                </a:cubicBezTo>
                <a:cubicBezTo>
                  <a:pt x="641" y="588"/>
                  <a:pt x="641" y="588"/>
                  <a:pt x="641" y="588"/>
                </a:cubicBezTo>
                <a:cubicBezTo>
                  <a:pt x="641" y="588"/>
                  <a:pt x="641" y="584"/>
                  <a:pt x="643" y="582"/>
                </a:cubicBezTo>
                <a:cubicBezTo>
                  <a:pt x="644" y="579"/>
                  <a:pt x="645" y="576"/>
                  <a:pt x="644" y="574"/>
                </a:cubicBezTo>
                <a:cubicBezTo>
                  <a:pt x="644" y="572"/>
                  <a:pt x="641" y="565"/>
                  <a:pt x="641" y="563"/>
                </a:cubicBezTo>
                <a:cubicBezTo>
                  <a:pt x="641" y="561"/>
                  <a:pt x="643" y="558"/>
                  <a:pt x="643" y="555"/>
                </a:cubicBezTo>
                <a:cubicBezTo>
                  <a:pt x="643" y="551"/>
                  <a:pt x="639" y="546"/>
                  <a:pt x="639" y="543"/>
                </a:cubicBezTo>
                <a:cubicBezTo>
                  <a:pt x="640" y="540"/>
                  <a:pt x="639" y="532"/>
                  <a:pt x="641" y="529"/>
                </a:cubicBezTo>
                <a:cubicBezTo>
                  <a:pt x="644" y="526"/>
                  <a:pt x="645" y="520"/>
                  <a:pt x="645" y="520"/>
                </a:cubicBezTo>
                <a:cubicBezTo>
                  <a:pt x="647" y="519"/>
                  <a:pt x="647" y="519"/>
                  <a:pt x="647" y="519"/>
                </a:cubicBezTo>
                <a:cubicBezTo>
                  <a:pt x="650" y="517"/>
                  <a:pt x="650" y="517"/>
                  <a:pt x="650" y="517"/>
                </a:cubicBezTo>
                <a:cubicBezTo>
                  <a:pt x="651" y="513"/>
                  <a:pt x="651" y="513"/>
                  <a:pt x="651" y="513"/>
                </a:cubicBezTo>
                <a:cubicBezTo>
                  <a:pt x="653" y="514"/>
                  <a:pt x="653" y="514"/>
                  <a:pt x="653" y="514"/>
                </a:cubicBezTo>
                <a:cubicBezTo>
                  <a:pt x="654" y="511"/>
                  <a:pt x="654" y="511"/>
                  <a:pt x="654" y="511"/>
                </a:cubicBezTo>
                <a:cubicBezTo>
                  <a:pt x="654" y="511"/>
                  <a:pt x="660" y="512"/>
                  <a:pt x="661" y="511"/>
                </a:cubicBezTo>
                <a:cubicBezTo>
                  <a:pt x="662" y="510"/>
                  <a:pt x="661" y="508"/>
                  <a:pt x="661" y="508"/>
                </a:cubicBezTo>
                <a:cubicBezTo>
                  <a:pt x="664" y="508"/>
                  <a:pt x="664" y="508"/>
                  <a:pt x="664" y="508"/>
                </a:cubicBezTo>
                <a:cubicBezTo>
                  <a:pt x="665" y="506"/>
                  <a:pt x="665" y="506"/>
                  <a:pt x="665" y="506"/>
                </a:cubicBezTo>
                <a:cubicBezTo>
                  <a:pt x="667" y="506"/>
                  <a:pt x="667" y="506"/>
                  <a:pt x="667" y="506"/>
                </a:cubicBezTo>
                <a:cubicBezTo>
                  <a:pt x="671" y="502"/>
                  <a:pt x="671" y="502"/>
                  <a:pt x="671" y="502"/>
                </a:cubicBezTo>
                <a:cubicBezTo>
                  <a:pt x="671" y="502"/>
                  <a:pt x="672" y="498"/>
                  <a:pt x="676" y="497"/>
                </a:cubicBezTo>
                <a:cubicBezTo>
                  <a:pt x="680" y="496"/>
                  <a:pt x="682" y="498"/>
                  <a:pt x="684" y="496"/>
                </a:cubicBezTo>
                <a:cubicBezTo>
                  <a:pt x="686" y="494"/>
                  <a:pt x="687" y="491"/>
                  <a:pt x="687" y="491"/>
                </a:cubicBezTo>
                <a:cubicBezTo>
                  <a:pt x="689" y="491"/>
                  <a:pt x="689" y="491"/>
                  <a:pt x="689" y="491"/>
                </a:cubicBezTo>
                <a:cubicBezTo>
                  <a:pt x="690" y="488"/>
                  <a:pt x="690" y="488"/>
                  <a:pt x="690" y="488"/>
                </a:cubicBezTo>
                <a:cubicBezTo>
                  <a:pt x="701" y="487"/>
                  <a:pt x="701" y="487"/>
                  <a:pt x="701" y="487"/>
                </a:cubicBezTo>
                <a:cubicBezTo>
                  <a:pt x="702" y="484"/>
                  <a:pt x="702" y="484"/>
                  <a:pt x="702" y="484"/>
                </a:cubicBezTo>
                <a:cubicBezTo>
                  <a:pt x="697" y="484"/>
                  <a:pt x="697" y="484"/>
                  <a:pt x="697" y="484"/>
                </a:cubicBezTo>
                <a:cubicBezTo>
                  <a:pt x="697" y="484"/>
                  <a:pt x="700" y="483"/>
                  <a:pt x="699" y="482"/>
                </a:cubicBezTo>
                <a:cubicBezTo>
                  <a:pt x="699" y="480"/>
                  <a:pt x="697" y="479"/>
                  <a:pt x="697" y="479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05" y="479"/>
                  <a:pt x="705" y="479"/>
                  <a:pt x="705" y="479"/>
                </a:cubicBezTo>
                <a:cubicBezTo>
                  <a:pt x="710" y="474"/>
                  <a:pt x="710" y="474"/>
                  <a:pt x="710" y="474"/>
                </a:cubicBezTo>
                <a:cubicBezTo>
                  <a:pt x="702" y="474"/>
                  <a:pt x="702" y="474"/>
                  <a:pt x="702" y="474"/>
                </a:cubicBezTo>
                <a:cubicBezTo>
                  <a:pt x="702" y="470"/>
                  <a:pt x="702" y="470"/>
                  <a:pt x="702" y="470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10" y="470"/>
                  <a:pt x="710" y="470"/>
                  <a:pt x="710" y="470"/>
                </a:cubicBezTo>
                <a:cubicBezTo>
                  <a:pt x="711" y="462"/>
                  <a:pt x="711" y="462"/>
                  <a:pt x="711" y="462"/>
                </a:cubicBezTo>
                <a:cubicBezTo>
                  <a:pt x="707" y="464"/>
                  <a:pt x="707" y="464"/>
                  <a:pt x="707" y="464"/>
                </a:cubicBezTo>
                <a:cubicBezTo>
                  <a:pt x="706" y="460"/>
                  <a:pt x="706" y="460"/>
                  <a:pt x="706" y="460"/>
                </a:cubicBezTo>
                <a:cubicBezTo>
                  <a:pt x="703" y="457"/>
                  <a:pt x="703" y="457"/>
                  <a:pt x="703" y="457"/>
                </a:cubicBezTo>
                <a:cubicBezTo>
                  <a:pt x="709" y="461"/>
                  <a:pt x="709" y="461"/>
                  <a:pt x="709" y="461"/>
                </a:cubicBezTo>
                <a:cubicBezTo>
                  <a:pt x="710" y="459"/>
                  <a:pt x="710" y="459"/>
                  <a:pt x="710" y="459"/>
                </a:cubicBezTo>
                <a:cubicBezTo>
                  <a:pt x="707" y="457"/>
                  <a:pt x="707" y="457"/>
                  <a:pt x="707" y="457"/>
                </a:cubicBezTo>
                <a:cubicBezTo>
                  <a:pt x="711" y="457"/>
                  <a:pt x="711" y="457"/>
                  <a:pt x="711" y="457"/>
                </a:cubicBezTo>
                <a:cubicBezTo>
                  <a:pt x="711" y="457"/>
                  <a:pt x="707" y="451"/>
                  <a:pt x="707" y="450"/>
                </a:cubicBezTo>
                <a:cubicBezTo>
                  <a:pt x="707" y="448"/>
                  <a:pt x="708" y="448"/>
                  <a:pt x="708" y="448"/>
                </a:cubicBezTo>
                <a:cubicBezTo>
                  <a:pt x="708" y="448"/>
                  <a:pt x="704" y="445"/>
                  <a:pt x="704" y="445"/>
                </a:cubicBezTo>
                <a:cubicBezTo>
                  <a:pt x="705" y="444"/>
                  <a:pt x="709" y="442"/>
                  <a:pt x="709" y="442"/>
                </a:cubicBezTo>
                <a:cubicBezTo>
                  <a:pt x="708" y="445"/>
                  <a:pt x="708" y="445"/>
                  <a:pt x="708" y="445"/>
                </a:cubicBezTo>
                <a:cubicBezTo>
                  <a:pt x="712" y="449"/>
                  <a:pt x="712" y="449"/>
                  <a:pt x="712" y="449"/>
                </a:cubicBezTo>
                <a:cubicBezTo>
                  <a:pt x="712" y="449"/>
                  <a:pt x="714" y="444"/>
                  <a:pt x="714" y="441"/>
                </a:cubicBezTo>
                <a:cubicBezTo>
                  <a:pt x="714" y="438"/>
                  <a:pt x="722" y="432"/>
                  <a:pt x="722" y="434"/>
                </a:cubicBezTo>
                <a:cubicBezTo>
                  <a:pt x="721" y="435"/>
                  <a:pt x="717" y="442"/>
                  <a:pt x="717" y="442"/>
                </a:cubicBezTo>
                <a:cubicBezTo>
                  <a:pt x="715" y="447"/>
                  <a:pt x="715" y="447"/>
                  <a:pt x="715" y="447"/>
                </a:cubicBezTo>
                <a:cubicBezTo>
                  <a:pt x="718" y="447"/>
                  <a:pt x="718" y="447"/>
                  <a:pt x="718" y="447"/>
                </a:cubicBezTo>
                <a:cubicBezTo>
                  <a:pt x="718" y="447"/>
                  <a:pt x="717" y="452"/>
                  <a:pt x="716" y="452"/>
                </a:cubicBezTo>
                <a:cubicBezTo>
                  <a:pt x="715" y="453"/>
                  <a:pt x="712" y="460"/>
                  <a:pt x="713" y="460"/>
                </a:cubicBezTo>
                <a:cubicBezTo>
                  <a:pt x="714" y="460"/>
                  <a:pt x="717" y="455"/>
                  <a:pt x="718" y="454"/>
                </a:cubicBezTo>
                <a:cubicBezTo>
                  <a:pt x="719" y="453"/>
                  <a:pt x="725" y="450"/>
                  <a:pt x="726" y="447"/>
                </a:cubicBezTo>
                <a:cubicBezTo>
                  <a:pt x="726" y="445"/>
                  <a:pt x="725" y="440"/>
                  <a:pt x="725" y="438"/>
                </a:cubicBezTo>
                <a:cubicBezTo>
                  <a:pt x="725" y="436"/>
                  <a:pt x="726" y="430"/>
                  <a:pt x="728" y="429"/>
                </a:cubicBezTo>
                <a:cubicBezTo>
                  <a:pt x="729" y="429"/>
                  <a:pt x="728" y="430"/>
                  <a:pt x="727" y="433"/>
                </a:cubicBezTo>
                <a:cubicBezTo>
                  <a:pt x="727" y="435"/>
                  <a:pt x="729" y="436"/>
                  <a:pt x="729" y="436"/>
                </a:cubicBezTo>
                <a:cubicBezTo>
                  <a:pt x="729" y="436"/>
                  <a:pt x="728" y="441"/>
                  <a:pt x="729" y="441"/>
                </a:cubicBezTo>
                <a:cubicBezTo>
                  <a:pt x="729" y="441"/>
                  <a:pt x="736" y="433"/>
                  <a:pt x="738" y="431"/>
                </a:cubicBezTo>
                <a:cubicBezTo>
                  <a:pt x="740" y="429"/>
                  <a:pt x="745" y="426"/>
                  <a:pt x="744" y="425"/>
                </a:cubicBezTo>
                <a:cubicBezTo>
                  <a:pt x="743" y="424"/>
                  <a:pt x="741" y="425"/>
                  <a:pt x="741" y="423"/>
                </a:cubicBezTo>
                <a:cubicBezTo>
                  <a:pt x="741" y="420"/>
                  <a:pt x="745" y="422"/>
                  <a:pt x="749" y="422"/>
                </a:cubicBezTo>
                <a:cubicBezTo>
                  <a:pt x="754" y="422"/>
                  <a:pt x="763" y="417"/>
                  <a:pt x="763" y="417"/>
                </a:cubicBezTo>
                <a:cubicBezTo>
                  <a:pt x="760" y="416"/>
                  <a:pt x="760" y="416"/>
                  <a:pt x="760" y="416"/>
                </a:cubicBezTo>
                <a:cubicBezTo>
                  <a:pt x="760" y="416"/>
                  <a:pt x="755" y="418"/>
                  <a:pt x="753" y="418"/>
                </a:cubicBezTo>
                <a:cubicBezTo>
                  <a:pt x="750" y="418"/>
                  <a:pt x="746" y="420"/>
                  <a:pt x="747" y="417"/>
                </a:cubicBezTo>
                <a:cubicBezTo>
                  <a:pt x="748" y="415"/>
                  <a:pt x="755" y="414"/>
                  <a:pt x="755" y="414"/>
                </a:cubicBezTo>
                <a:cubicBezTo>
                  <a:pt x="767" y="414"/>
                  <a:pt x="767" y="414"/>
                  <a:pt x="767" y="414"/>
                </a:cubicBezTo>
                <a:cubicBezTo>
                  <a:pt x="773" y="408"/>
                  <a:pt x="773" y="408"/>
                  <a:pt x="773" y="408"/>
                </a:cubicBezTo>
                <a:cubicBezTo>
                  <a:pt x="775" y="410"/>
                  <a:pt x="775" y="410"/>
                  <a:pt x="775" y="410"/>
                </a:cubicBezTo>
                <a:cubicBezTo>
                  <a:pt x="778" y="408"/>
                  <a:pt x="778" y="408"/>
                  <a:pt x="778" y="408"/>
                </a:cubicBezTo>
                <a:cubicBezTo>
                  <a:pt x="778" y="413"/>
                  <a:pt x="778" y="413"/>
                  <a:pt x="778" y="413"/>
                </a:cubicBezTo>
                <a:cubicBezTo>
                  <a:pt x="782" y="410"/>
                  <a:pt x="782" y="410"/>
                  <a:pt x="782" y="410"/>
                </a:cubicBezTo>
                <a:cubicBezTo>
                  <a:pt x="786" y="410"/>
                  <a:pt x="786" y="410"/>
                  <a:pt x="786" y="410"/>
                </a:cubicBezTo>
                <a:cubicBezTo>
                  <a:pt x="787" y="405"/>
                  <a:pt x="787" y="405"/>
                  <a:pt x="787" y="405"/>
                </a:cubicBezTo>
                <a:cubicBezTo>
                  <a:pt x="785" y="403"/>
                  <a:pt x="785" y="403"/>
                  <a:pt x="785" y="403"/>
                </a:cubicBezTo>
                <a:cubicBezTo>
                  <a:pt x="784" y="407"/>
                  <a:pt x="784" y="407"/>
                  <a:pt x="784" y="407"/>
                </a:cubicBezTo>
                <a:cubicBezTo>
                  <a:pt x="781" y="408"/>
                  <a:pt x="781" y="408"/>
                  <a:pt x="781" y="408"/>
                </a:cubicBezTo>
                <a:cubicBezTo>
                  <a:pt x="781" y="404"/>
                  <a:pt x="781" y="404"/>
                  <a:pt x="781" y="404"/>
                </a:cubicBezTo>
                <a:cubicBezTo>
                  <a:pt x="778" y="401"/>
                  <a:pt x="778" y="401"/>
                  <a:pt x="778" y="401"/>
                </a:cubicBezTo>
                <a:cubicBezTo>
                  <a:pt x="782" y="399"/>
                  <a:pt x="782" y="399"/>
                  <a:pt x="782" y="399"/>
                </a:cubicBezTo>
                <a:cubicBezTo>
                  <a:pt x="782" y="395"/>
                  <a:pt x="782" y="395"/>
                  <a:pt x="782" y="395"/>
                </a:cubicBezTo>
                <a:cubicBezTo>
                  <a:pt x="782" y="395"/>
                  <a:pt x="786" y="391"/>
                  <a:pt x="788" y="390"/>
                </a:cubicBezTo>
                <a:cubicBezTo>
                  <a:pt x="790" y="389"/>
                  <a:pt x="791" y="385"/>
                  <a:pt x="791" y="385"/>
                </a:cubicBezTo>
                <a:cubicBezTo>
                  <a:pt x="795" y="386"/>
                  <a:pt x="795" y="386"/>
                  <a:pt x="795" y="386"/>
                </a:cubicBezTo>
                <a:cubicBezTo>
                  <a:pt x="797" y="383"/>
                  <a:pt x="797" y="383"/>
                  <a:pt x="797" y="383"/>
                </a:cubicBezTo>
                <a:cubicBezTo>
                  <a:pt x="797" y="383"/>
                  <a:pt x="798" y="385"/>
                  <a:pt x="799" y="384"/>
                </a:cubicBezTo>
                <a:cubicBezTo>
                  <a:pt x="801" y="383"/>
                  <a:pt x="807" y="378"/>
                  <a:pt x="807" y="378"/>
                </a:cubicBezTo>
                <a:cubicBezTo>
                  <a:pt x="807" y="382"/>
                  <a:pt x="807" y="382"/>
                  <a:pt x="807" y="382"/>
                </a:cubicBezTo>
                <a:cubicBezTo>
                  <a:pt x="807" y="382"/>
                  <a:pt x="814" y="378"/>
                  <a:pt x="816" y="377"/>
                </a:cubicBezTo>
                <a:cubicBezTo>
                  <a:pt x="817" y="375"/>
                  <a:pt x="824" y="375"/>
                  <a:pt x="824" y="375"/>
                </a:cubicBezTo>
                <a:cubicBezTo>
                  <a:pt x="824" y="371"/>
                  <a:pt x="824" y="371"/>
                  <a:pt x="824" y="371"/>
                </a:cubicBezTo>
                <a:cubicBezTo>
                  <a:pt x="824" y="371"/>
                  <a:pt x="824" y="371"/>
                  <a:pt x="824" y="371"/>
                </a:cubicBezTo>
                <a:cubicBezTo>
                  <a:pt x="825" y="371"/>
                  <a:pt x="827" y="372"/>
                  <a:pt x="830" y="371"/>
                </a:cubicBezTo>
                <a:cubicBezTo>
                  <a:pt x="833" y="370"/>
                  <a:pt x="835" y="366"/>
                  <a:pt x="835" y="366"/>
                </a:cubicBezTo>
                <a:cubicBezTo>
                  <a:pt x="837" y="369"/>
                  <a:pt x="837" y="369"/>
                  <a:pt x="837" y="369"/>
                </a:cubicBezTo>
                <a:cubicBezTo>
                  <a:pt x="837" y="369"/>
                  <a:pt x="843" y="366"/>
                  <a:pt x="844" y="366"/>
                </a:cubicBezTo>
                <a:cubicBezTo>
                  <a:pt x="845" y="365"/>
                  <a:pt x="850" y="364"/>
                  <a:pt x="850" y="364"/>
                </a:cubicBezTo>
                <a:cubicBezTo>
                  <a:pt x="852" y="364"/>
                  <a:pt x="852" y="364"/>
                  <a:pt x="852" y="364"/>
                </a:cubicBezTo>
                <a:cubicBezTo>
                  <a:pt x="846" y="369"/>
                  <a:pt x="846" y="369"/>
                  <a:pt x="846" y="369"/>
                </a:cubicBezTo>
                <a:cubicBezTo>
                  <a:pt x="859" y="367"/>
                  <a:pt x="859" y="367"/>
                  <a:pt x="859" y="367"/>
                </a:cubicBezTo>
                <a:cubicBezTo>
                  <a:pt x="859" y="367"/>
                  <a:pt x="853" y="368"/>
                  <a:pt x="852" y="369"/>
                </a:cubicBezTo>
                <a:cubicBezTo>
                  <a:pt x="852" y="370"/>
                  <a:pt x="851" y="372"/>
                  <a:pt x="851" y="372"/>
                </a:cubicBezTo>
                <a:cubicBezTo>
                  <a:pt x="851" y="372"/>
                  <a:pt x="847" y="370"/>
                  <a:pt x="846" y="370"/>
                </a:cubicBezTo>
                <a:cubicBezTo>
                  <a:pt x="844" y="371"/>
                  <a:pt x="830" y="378"/>
                  <a:pt x="830" y="380"/>
                </a:cubicBezTo>
                <a:cubicBezTo>
                  <a:pt x="829" y="381"/>
                  <a:pt x="828" y="386"/>
                  <a:pt x="829" y="387"/>
                </a:cubicBezTo>
                <a:cubicBezTo>
                  <a:pt x="830" y="387"/>
                  <a:pt x="831" y="386"/>
                  <a:pt x="831" y="386"/>
                </a:cubicBezTo>
                <a:cubicBezTo>
                  <a:pt x="831" y="386"/>
                  <a:pt x="831" y="389"/>
                  <a:pt x="833" y="388"/>
                </a:cubicBezTo>
                <a:cubicBezTo>
                  <a:pt x="835" y="388"/>
                  <a:pt x="836" y="385"/>
                  <a:pt x="836" y="385"/>
                </a:cubicBezTo>
                <a:cubicBezTo>
                  <a:pt x="836" y="385"/>
                  <a:pt x="841" y="385"/>
                  <a:pt x="844" y="382"/>
                </a:cubicBezTo>
                <a:cubicBezTo>
                  <a:pt x="847" y="380"/>
                  <a:pt x="850" y="375"/>
                  <a:pt x="850" y="375"/>
                </a:cubicBezTo>
                <a:cubicBezTo>
                  <a:pt x="850" y="375"/>
                  <a:pt x="850" y="379"/>
                  <a:pt x="853" y="378"/>
                </a:cubicBezTo>
                <a:cubicBezTo>
                  <a:pt x="856" y="377"/>
                  <a:pt x="863" y="374"/>
                  <a:pt x="866" y="374"/>
                </a:cubicBezTo>
                <a:cubicBezTo>
                  <a:pt x="868" y="373"/>
                  <a:pt x="879" y="370"/>
                  <a:pt x="879" y="370"/>
                </a:cubicBezTo>
                <a:cubicBezTo>
                  <a:pt x="877" y="368"/>
                  <a:pt x="877" y="368"/>
                  <a:pt x="877" y="368"/>
                </a:cubicBezTo>
                <a:cubicBezTo>
                  <a:pt x="878" y="365"/>
                  <a:pt x="878" y="365"/>
                  <a:pt x="878" y="365"/>
                </a:cubicBezTo>
                <a:cubicBezTo>
                  <a:pt x="873" y="366"/>
                  <a:pt x="873" y="366"/>
                  <a:pt x="873" y="366"/>
                </a:cubicBezTo>
                <a:cubicBezTo>
                  <a:pt x="873" y="363"/>
                  <a:pt x="873" y="363"/>
                  <a:pt x="873" y="363"/>
                </a:cubicBezTo>
                <a:cubicBezTo>
                  <a:pt x="873" y="363"/>
                  <a:pt x="868" y="366"/>
                  <a:pt x="867" y="366"/>
                </a:cubicBezTo>
                <a:cubicBezTo>
                  <a:pt x="866" y="365"/>
                  <a:pt x="866" y="364"/>
                  <a:pt x="866" y="364"/>
                </a:cubicBezTo>
                <a:cubicBezTo>
                  <a:pt x="866" y="364"/>
                  <a:pt x="859" y="364"/>
                  <a:pt x="858" y="363"/>
                </a:cubicBezTo>
                <a:cubicBezTo>
                  <a:pt x="857" y="362"/>
                  <a:pt x="855" y="360"/>
                  <a:pt x="857" y="360"/>
                </a:cubicBezTo>
                <a:cubicBezTo>
                  <a:pt x="859" y="360"/>
                  <a:pt x="856" y="357"/>
                  <a:pt x="854" y="358"/>
                </a:cubicBezTo>
                <a:cubicBezTo>
                  <a:pt x="852" y="359"/>
                  <a:pt x="851" y="355"/>
                  <a:pt x="851" y="353"/>
                </a:cubicBezTo>
                <a:cubicBezTo>
                  <a:pt x="851" y="352"/>
                  <a:pt x="853" y="350"/>
                  <a:pt x="853" y="350"/>
                </a:cubicBezTo>
                <a:cubicBezTo>
                  <a:pt x="850" y="350"/>
                  <a:pt x="850" y="350"/>
                  <a:pt x="850" y="350"/>
                </a:cubicBezTo>
                <a:cubicBezTo>
                  <a:pt x="850" y="350"/>
                  <a:pt x="854" y="346"/>
                  <a:pt x="855" y="345"/>
                </a:cubicBezTo>
                <a:cubicBezTo>
                  <a:pt x="857" y="343"/>
                  <a:pt x="861" y="339"/>
                  <a:pt x="861" y="339"/>
                </a:cubicBezTo>
                <a:cubicBezTo>
                  <a:pt x="859" y="338"/>
                  <a:pt x="859" y="338"/>
                  <a:pt x="859" y="338"/>
                </a:cubicBezTo>
                <a:cubicBezTo>
                  <a:pt x="856" y="342"/>
                  <a:pt x="856" y="342"/>
                  <a:pt x="856" y="342"/>
                </a:cubicBezTo>
                <a:cubicBezTo>
                  <a:pt x="853" y="341"/>
                  <a:pt x="853" y="341"/>
                  <a:pt x="853" y="341"/>
                </a:cubicBezTo>
                <a:cubicBezTo>
                  <a:pt x="849" y="343"/>
                  <a:pt x="849" y="343"/>
                  <a:pt x="849" y="343"/>
                </a:cubicBezTo>
                <a:cubicBezTo>
                  <a:pt x="848" y="341"/>
                  <a:pt x="848" y="341"/>
                  <a:pt x="848" y="341"/>
                </a:cubicBezTo>
                <a:cubicBezTo>
                  <a:pt x="844" y="339"/>
                  <a:pt x="844" y="339"/>
                  <a:pt x="844" y="339"/>
                </a:cubicBezTo>
                <a:cubicBezTo>
                  <a:pt x="841" y="340"/>
                  <a:pt x="841" y="340"/>
                  <a:pt x="841" y="340"/>
                </a:cubicBezTo>
                <a:cubicBezTo>
                  <a:pt x="849" y="337"/>
                  <a:pt x="849" y="337"/>
                  <a:pt x="849" y="337"/>
                </a:cubicBezTo>
                <a:cubicBezTo>
                  <a:pt x="849" y="337"/>
                  <a:pt x="850" y="339"/>
                  <a:pt x="852" y="339"/>
                </a:cubicBezTo>
                <a:cubicBezTo>
                  <a:pt x="854" y="339"/>
                  <a:pt x="859" y="335"/>
                  <a:pt x="859" y="335"/>
                </a:cubicBezTo>
                <a:cubicBezTo>
                  <a:pt x="859" y="335"/>
                  <a:pt x="864" y="336"/>
                  <a:pt x="865" y="334"/>
                </a:cubicBezTo>
                <a:cubicBezTo>
                  <a:pt x="865" y="333"/>
                  <a:pt x="863" y="331"/>
                  <a:pt x="863" y="331"/>
                </a:cubicBezTo>
                <a:cubicBezTo>
                  <a:pt x="867" y="330"/>
                  <a:pt x="867" y="330"/>
                  <a:pt x="867" y="330"/>
                </a:cubicBezTo>
                <a:cubicBezTo>
                  <a:pt x="867" y="330"/>
                  <a:pt x="865" y="326"/>
                  <a:pt x="856" y="326"/>
                </a:cubicBezTo>
                <a:cubicBezTo>
                  <a:pt x="847" y="326"/>
                  <a:pt x="837" y="330"/>
                  <a:pt x="832" y="331"/>
                </a:cubicBezTo>
                <a:cubicBezTo>
                  <a:pt x="827" y="332"/>
                  <a:pt x="819" y="337"/>
                  <a:pt x="818" y="338"/>
                </a:cubicBezTo>
                <a:cubicBezTo>
                  <a:pt x="816" y="339"/>
                  <a:pt x="808" y="346"/>
                  <a:pt x="805" y="348"/>
                </a:cubicBezTo>
                <a:cubicBezTo>
                  <a:pt x="803" y="350"/>
                  <a:pt x="796" y="351"/>
                  <a:pt x="796" y="351"/>
                </a:cubicBezTo>
                <a:cubicBezTo>
                  <a:pt x="796" y="351"/>
                  <a:pt x="806" y="345"/>
                  <a:pt x="808" y="343"/>
                </a:cubicBezTo>
                <a:cubicBezTo>
                  <a:pt x="810" y="341"/>
                  <a:pt x="813" y="338"/>
                  <a:pt x="813" y="338"/>
                </a:cubicBezTo>
                <a:cubicBezTo>
                  <a:pt x="810" y="336"/>
                  <a:pt x="810" y="336"/>
                  <a:pt x="810" y="336"/>
                </a:cubicBezTo>
                <a:cubicBezTo>
                  <a:pt x="810" y="336"/>
                  <a:pt x="814" y="338"/>
                  <a:pt x="815" y="337"/>
                </a:cubicBezTo>
                <a:cubicBezTo>
                  <a:pt x="816" y="336"/>
                  <a:pt x="827" y="329"/>
                  <a:pt x="829" y="327"/>
                </a:cubicBezTo>
                <a:cubicBezTo>
                  <a:pt x="832" y="325"/>
                  <a:pt x="840" y="324"/>
                  <a:pt x="840" y="324"/>
                </a:cubicBezTo>
                <a:cubicBezTo>
                  <a:pt x="841" y="325"/>
                  <a:pt x="846" y="317"/>
                  <a:pt x="852" y="316"/>
                </a:cubicBezTo>
                <a:cubicBezTo>
                  <a:pt x="858" y="315"/>
                  <a:pt x="874" y="314"/>
                  <a:pt x="878" y="314"/>
                </a:cubicBezTo>
                <a:cubicBezTo>
                  <a:pt x="881" y="314"/>
                  <a:pt x="893" y="318"/>
                  <a:pt x="895" y="317"/>
                </a:cubicBezTo>
                <a:cubicBezTo>
                  <a:pt x="898" y="317"/>
                  <a:pt x="902" y="314"/>
                  <a:pt x="904" y="314"/>
                </a:cubicBezTo>
                <a:cubicBezTo>
                  <a:pt x="906" y="314"/>
                  <a:pt x="913" y="313"/>
                  <a:pt x="915" y="311"/>
                </a:cubicBezTo>
                <a:cubicBezTo>
                  <a:pt x="918" y="309"/>
                  <a:pt x="923" y="304"/>
                  <a:pt x="925" y="303"/>
                </a:cubicBezTo>
                <a:cubicBezTo>
                  <a:pt x="927" y="303"/>
                  <a:pt x="931" y="303"/>
                  <a:pt x="931" y="303"/>
                </a:cubicBezTo>
                <a:cubicBezTo>
                  <a:pt x="931" y="303"/>
                  <a:pt x="934" y="301"/>
                  <a:pt x="936" y="301"/>
                </a:cubicBezTo>
                <a:cubicBezTo>
                  <a:pt x="938" y="301"/>
                  <a:pt x="938" y="302"/>
                  <a:pt x="941" y="300"/>
                </a:cubicBezTo>
                <a:cubicBezTo>
                  <a:pt x="941" y="300"/>
                  <a:pt x="955" y="297"/>
                  <a:pt x="954" y="294"/>
                </a:cubicBezTo>
                <a:cubicBezTo>
                  <a:pt x="953" y="292"/>
                  <a:pt x="949" y="290"/>
                  <a:pt x="949" y="290"/>
                </a:cubicBezTo>
                <a:cubicBezTo>
                  <a:pt x="949" y="290"/>
                  <a:pt x="954" y="290"/>
                  <a:pt x="954" y="288"/>
                </a:cubicBezTo>
                <a:cubicBezTo>
                  <a:pt x="954" y="286"/>
                  <a:pt x="953" y="284"/>
                  <a:pt x="953" y="284"/>
                </a:cubicBezTo>
                <a:cubicBezTo>
                  <a:pt x="953" y="284"/>
                  <a:pt x="959" y="285"/>
                  <a:pt x="957" y="281"/>
                </a:cubicBezTo>
                <a:cubicBezTo>
                  <a:pt x="956" y="278"/>
                  <a:pt x="951" y="276"/>
                  <a:pt x="950" y="277"/>
                </a:cubicBezTo>
                <a:cubicBezTo>
                  <a:pt x="948" y="279"/>
                  <a:pt x="949" y="282"/>
                  <a:pt x="945" y="280"/>
                </a:cubicBezTo>
                <a:cubicBezTo>
                  <a:pt x="942" y="278"/>
                  <a:pt x="947" y="276"/>
                  <a:pt x="947" y="276"/>
                </a:cubicBezTo>
                <a:cubicBezTo>
                  <a:pt x="947" y="273"/>
                  <a:pt x="947" y="273"/>
                  <a:pt x="947" y="273"/>
                </a:cubicBezTo>
                <a:cubicBezTo>
                  <a:pt x="943" y="272"/>
                  <a:pt x="943" y="272"/>
                  <a:pt x="943" y="272"/>
                </a:cubicBezTo>
                <a:cubicBezTo>
                  <a:pt x="943" y="272"/>
                  <a:pt x="933" y="276"/>
                  <a:pt x="932" y="277"/>
                </a:cubicBezTo>
                <a:cubicBezTo>
                  <a:pt x="932" y="278"/>
                  <a:pt x="924" y="279"/>
                  <a:pt x="924" y="279"/>
                </a:cubicBezTo>
                <a:cubicBezTo>
                  <a:pt x="920" y="282"/>
                  <a:pt x="920" y="282"/>
                  <a:pt x="920" y="282"/>
                </a:cubicBezTo>
                <a:cubicBezTo>
                  <a:pt x="921" y="279"/>
                  <a:pt x="921" y="279"/>
                  <a:pt x="921" y="27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23" y="278"/>
                  <a:pt x="923" y="278"/>
                  <a:pt x="923" y="278"/>
                </a:cubicBezTo>
                <a:cubicBezTo>
                  <a:pt x="925" y="276"/>
                  <a:pt x="925" y="276"/>
                  <a:pt x="925" y="276"/>
                </a:cubicBezTo>
                <a:cubicBezTo>
                  <a:pt x="929" y="276"/>
                  <a:pt x="929" y="276"/>
                  <a:pt x="929" y="276"/>
                </a:cubicBezTo>
                <a:cubicBezTo>
                  <a:pt x="929" y="273"/>
                  <a:pt x="929" y="273"/>
                  <a:pt x="929" y="273"/>
                </a:cubicBezTo>
                <a:cubicBezTo>
                  <a:pt x="929" y="273"/>
                  <a:pt x="934" y="274"/>
                  <a:pt x="936" y="273"/>
                </a:cubicBezTo>
                <a:cubicBezTo>
                  <a:pt x="939" y="271"/>
                  <a:pt x="942" y="270"/>
                  <a:pt x="942" y="270"/>
                </a:cubicBezTo>
                <a:cubicBezTo>
                  <a:pt x="942" y="270"/>
                  <a:pt x="952" y="271"/>
                  <a:pt x="952" y="270"/>
                </a:cubicBezTo>
                <a:cubicBezTo>
                  <a:pt x="952" y="269"/>
                  <a:pt x="948" y="267"/>
                  <a:pt x="948" y="267"/>
                </a:cubicBezTo>
                <a:cubicBezTo>
                  <a:pt x="948" y="264"/>
                  <a:pt x="948" y="264"/>
                  <a:pt x="948" y="264"/>
                </a:cubicBezTo>
                <a:cubicBezTo>
                  <a:pt x="948" y="264"/>
                  <a:pt x="942" y="265"/>
                  <a:pt x="941" y="265"/>
                </a:cubicBezTo>
                <a:cubicBezTo>
                  <a:pt x="940" y="265"/>
                  <a:pt x="939" y="262"/>
                  <a:pt x="939" y="262"/>
                </a:cubicBezTo>
                <a:cubicBezTo>
                  <a:pt x="931" y="265"/>
                  <a:pt x="931" y="265"/>
                  <a:pt x="931" y="265"/>
                </a:cubicBezTo>
                <a:cubicBezTo>
                  <a:pt x="931" y="261"/>
                  <a:pt x="931" y="261"/>
                  <a:pt x="931" y="261"/>
                </a:cubicBezTo>
                <a:cubicBezTo>
                  <a:pt x="925" y="263"/>
                  <a:pt x="925" y="263"/>
                  <a:pt x="925" y="263"/>
                </a:cubicBezTo>
                <a:cubicBezTo>
                  <a:pt x="925" y="263"/>
                  <a:pt x="932" y="256"/>
                  <a:pt x="930" y="255"/>
                </a:cubicBezTo>
                <a:cubicBezTo>
                  <a:pt x="928" y="254"/>
                  <a:pt x="923" y="254"/>
                  <a:pt x="923" y="254"/>
                </a:cubicBezTo>
                <a:cubicBezTo>
                  <a:pt x="924" y="251"/>
                  <a:pt x="924" y="251"/>
                  <a:pt x="924" y="251"/>
                </a:cubicBezTo>
                <a:cubicBezTo>
                  <a:pt x="919" y="251"/>
                  <a:pt x="919" y="251"/>
                  <a:pt x="919" y="251"/>
                </a:cubicBezTo>
                <a:cubicBezTo>
                  <a:pt x="921" y="248"/>
                  <a:pt x="921" y="248"/>
                  <a:pt x="921" y="248"/>
                </a:cubicBezTo>
                <a:cubicBezTo>
                  <a:pt x="917" y="244"/>
                  <a:pt x="917" y="244"/>
                  <a:pt x="917" y="244"/>
                </a:cubicBezTo>
                <a:cubicBezTo>
                  <a:pt x="917" y="244"/>
                  <a:pt x="923" y="246"/>
                  <a:pt x="925" y="244"/>
                </a:cubicBezTo>
                <a:cubicBezTo>
                  <a:pt x="927" y="243"/>
                  <a:pt x="929" y="242"/>
                  <a:pt x="929" y="242"/>
                </a:cubicBezTo>
                <a:cubicBezTo>
                  <a:pt x="923" y="238"/>
                  <a:pt x="923" y="238"/>
                  <a:pt x="923" y="238"/>
                </a:cubicBezTo>
                <a:cubicBezTo>
                  <a:pt x="930" y="234"/>
                  <a:pt x="930" y="234"/>
                  <a:pt x="930" y="234"/>
                </a:cubicBezTo>
                <a:cubicBezTo>
                  <a:pt x="923" y="231"/>
                  <a:pt x="923" y="231"/>
                  <a:pt x="923" y="231"/>
                </a:cubicBezTo>
                <a:cubicBezTo>
                  <a:pt x="917" y="232"/>
                  <a:pt x="917" y="232"/>
                  <a:pt x="917" y="232"/>
                </a:cubicBezTo>
                <a:cubicBezTo>
                  <a:pt x="924" y="229"/>
                  <a:pt x="924" y="229"/>
                  <a:pt x="924" y="229"/>
                </a:cubicBezTo>
                <a:cubicBezTo>
                  <a:pt x="919" y="228"/>
                  <a:pt x="919" y="228"/>
                  <a:pt x="919" y="228"/>
                </a:cubicBezTo>
                <a:cubicBezTo>
                  <a:pt x="925" y="225"/>
                  <a:pt x="925" y="225"/>
                  <a:pt x="925" y="225"/>
                </a:cubicBezTo>
                <a:cubicBezTo>
                  <a:pt x="924" y="221"/>
                  <a:pt x="924" y="221"/>
                  <a:pt x="924" y="221"/>
                </a:cubicBezTo>
                <a:cubicBezTo>
                  <a:pt x="920" y="221"/>
                  <a:pt x="920" y="221"/>
                  <a:pt x="920" y="221"/>
                </a:cubicBezTo>
                <a:cubicBezTo>
                  <a:pt x="920" y="221"/>
                  <a:pt x="923" y="219"/>
                  <a:pt x="922" y="215"/>
                </a:cubicBezTo>
                <a:cubicBezTo>
                  <a:pt x="920" y="211"/>
                  <a:pt x="918" y="211"/>
                  <a:pt x="918" y="211"/>
                </a:cubicBezTo>
                <a:cubicBezTo>
                  <a:pt x="920" y="208"/>
                  <a:pt x="920" y="208"/>
                  <a:pt x="920" y="208"/>
                </a:cubicBezTo>
                <a:cubicBezTo>
                  <a:pt x="920" y="208"/>
                  <a:pt x="915" y="211"/>
                  <a:pt x="914" y="212"/>
                </a:cubicBezTo>
                <a:cubicBezTo>
                  <a:pt x="913" y="214"/>
                  <a:pt x="914" y="215"/>
                  <a:pt x="914" y="215"/>
                </a:cubicBezTo>
                <a:cubicBezTo>
                  <a:pt x="910" y="214"/>
                  <a:pt x="910" y="214"/>
                  <a:pt x="910" y="214"/>
                </a:cubicBezTo>
                <a:cubicBezTo>
                  <a:pt x="911" y="218"/>
                  <a:pt x="911" y="218"/>
                  <a:pt x="911" y="218"/>
                </a:cubicBezTo>
                <a:cubicBezTo>
                  <a:pt x="907" y="218"/>
                  <a:pt x="907" y="218"/>
                  <a:pt x="907" y="218"/>
                </a:cubicBezTo>
                <a:cubicBezTo>
                  <a:pt x="905" y="221"/>
                  <a:pt x="905" y="221"/>
                  <a:pt x="905" y="221"/>
                </a:cubicBezTo>
                <a:cubicBezTo>
                  <a:pt x="906" y="222"/>
                  <a:pt x="906" y="222"/>
                  <a:pt x="906" y="222"/>
                </a:cubicBezTo>
                <a:cubicBezTo>
                  <a:pt x="903" y="223"/>
                  <a:pt x="903" y="223"/>
                  <a:pt x="903" y="223"/>
                </a:cubicBezTo>
                <a:cubicBezTo>
                  <a:pt x="900" y="229"/>
                  <a:pt x="900" y="229"/>
                  <a:pt x="900" y="229"/>
                </a:cubicBezTo>
                <a:cubicBezTo>
                  <a:pt x="898" y="229"/>
                  <a:pt x="898" y="229"/>
                  <a:pt x="898" y="229"/>
                </a:cubicBezTo>
                <a:cubicBezTo>
                  <a:pt x="900" y="224"/>
                  <a:pt x="900" y="224"/>
                  <a:pt x="900" y="224"/>
                </a:cubicBezTo>
                <a:cubicBezTo>
                  <a:pt x="900" y="224"/>
                  <a:pt x="898" y="220"/>
                  <a:pt x="896" y="222"/>
                </a:cubicBezTo>
                <a:cubicBezTo>
                  <a:pt x="894" y="224"/>
                  <a:pt x="892" y="227"/>
                  <a:pt x="890" y="227"/>
                </a:cubicBezTo>
                <a:cubicBezTo>
                  <a:pt x="889" y="227"/>
                  <a:pt x="883" y="232"/>
                  <a:pt x="883" y="232"/>
                </a:cubicBezTo>
                <a:cubicBezTo>
                  <a:pt x="884" y="229"/>
                  <a:pt x="884" y="229"/>
                  <a:pt x="884" y="229"/>
                </a:cubicBezTo>
                <a:cubicBezTo>
                  <a:pt x="884" y="226"/>
                  <a:pt x="884" y="226"/>
                  <a:pt x="884" y="226"/>
                </a:cubicBezTo>
                <a:cubicBezTo>
                  <a:pt x="879" y="231"/>
                  <a:pt x="879" y="231"/>
                  <a:pt x="879" y="231"/>
                </a:cubicBezTo>
                <a:cubicBezTo>
                  <a:pt x="869" y="233"/>
                  <a:pt x="869" y="233"/>
                  <a:pt x="869" y="233"/>
                </a:cubicBezTo>
                <a:cubicBezTo>
                  <a:pt x="878" y="230"/>
                  <a:pt x="878" y="230"/>
                  <a:pt x="878" y="230"/>
                </a:cubicBezTo>
                <a:cubicBezTo>
                  <a:pt x="878" y="230"/>
                  <a:pt x="883" y="224"/>
                  <a:pt x="880" y="223"/>
                </a:cubicBezTo>
                <a:cubicBezTo>
                  <a:pt x="878" y="222"/>
                  <a:pt x="875" y="223"/>
                  <a:pt x="875" y="223"/>
                </a:cubicBezTo>
                <a:cubicBezTo>
                  <a:pt x="875" y="223"/>
                  <a:pt x="868" y="226"/>
                  <a:pt x="868" y="224"/>
                </a:cubicBezTo>
                <a:cubicBezTo>
                  <a:pt x="868" y="221"/>
                  <a:pt x="872" y="221"/>
                  <a:pt x="872" y="221"/>
                </a:cubicBezTo>
                <a:cubicBezTo>
                  <a:pt x="872" y="222"/>
                  <a:pt x="872" y="222"/>
                  <a:pt x="872" y="222"/>
                </a:cubicBezTo>
                <a:cubicBezTo>
                  <a:pt x="875" y="221"/>
                  <a:pt x="875" y="221"/>
                  <a:pt x="875" y="221"/>
                </a:cubicBezTo>
                <a:cubicBezTo>
                  <a:pt x="874" y="217"/>
                  <a:pt x="874" y="217"/>
                  <a:pt x="874" y="217"/>
                </a:cubicBezTo>
                <a:cubicBezTo>
                  <a:pt x="874" y="217"/>
                  <a:pt x="879" y="214"/>
                  <a:pt x="877" y="213"/>
                </a:cubicBezTo>
                <a:cubicBezTo>
                  <a:pt x="876" y="211"/>
                  <a:pt x="870" y="211"/>
                  <a:pt x="870" y="211"/>
                </a:cubicBezTo>
                <a:cubicBezTo>
                  <a:pt x="870" y="211"/>
                  <a:pt x="879" y="211"/>
                  <a:pt x="880" y="208"/>
                </a:cubicBezTo>
                <a:cubicBezTo>
                  <a:pt x="881" y="206"/>
                  <a:pt x="881" y="205"/>
                  <a:pt x="882" y="205"/>
                </a:cubicBezTo>
                <a:cubicBezTo>
                  <a:pt x="884" y="204"/>
                  <a:pt x="888" y="203"/>
                  <a:pt x="886" y="202"/>
                </a:cubicBezTo>
                <a:cubicBezTo>
                  <a:pt x="884" y="200"/>
                  <a:pt x="882" y="203"/>
                  <a:pt x="882" y="203"/>
                </a:cubicBezTo>
                <a:cubicBezTo>
                  <a:pt x="880" y="199"/>
                  <a:pt x="880" y="199"/>
                  <a:pt x="880" y="199"/>
                </a:cubicBezTo>
                <a:cubicBezTo>
                  <a:pt x="880" y="199"/>
                  <a:pt x="874" y="200"/>
                  <a:pt x="872" y="200"/>
                </a:cubicBezTo>
                <a:cubicBezTo>
                  <a:pt x="870" y="200"/>
                  <a:pt x="870" y="197"/>
                  <a:pt x="871" y="196"/>
                </a:cubicBezTo>
                <a:cubicBezTo>
                  <a:pt x="873" y="195"/>
                  <a:pt x="873" y="194"/>
                  <a:pt x="872" y="193"/>
                </a:cubicBezTo>
                <a:cubicBezTo>
                  <a:pt x="870" y="193"/>
                  <a:pt x="869" y="194"/>
                  <a:pt x="869" y="194"/>
                </a:cubicBezTo>
                <a:cubicBezTo>
                  <a:pt x="870" y="191"/>
                  <a:pt x="870" y="191"/>
                  <a:pt x="870" y="191"/>
                </a:cubicBezTo>
                <a:cubicBezTo>
                  <a:pt x="865" y="192"/>
                  <a:pt x="865" y="192"/>
                  <a:pt x="865" y="192"/>
                </a:cubicBezTo>
                <a:cubicBezTo>
                  <a:pt x="865" y="192"/>
                  <a:pt x="866" y="186"/>
                  <a:pt x="862" y="186"/>
                </a:cubicBezTo>
                <a:cubicBezTo>
                  <a:pt x="859" y="186"/>
                  <a:pt x="853" y="189"/>
                  <a:pt x="853" y="189"/>
                </a:cubicBezTo>
                <a:cubicBezTo>
                  <a:pt x="853" y="189"/>
                  <a:pt x="851" y="187"/>
                  <a:pt x="850" y="187"/>
                </a:cubicBezTo>
                <a:cubicBezTo>
                  <a:pt x="848" y="187"/>
                  <a:pt x="844" y="189"/>
                  <a:pt x="844" y="189"/>
                </a:cubicBezTo>
                <a:cubicBezTo>
                  <a:pt x="844" y="189"/>
                  <a:pt x="835" y="184"/>
                  <a:pt x="831" y="185"/>
                </a:cubicBezTo>
                <a:cubicBezTo>
                  <a:pt x="828" y="186"/>
                  <a:pt x="827" y="188"/>
                  <a:pt x="827" y="188"/>
                </a:cubicBezTo>
                <a:cubicBezTo>
                  <a:pt x="827" y="188"/>
                  <a:pt x="822" y="190"/>
                  <a:pt x="824" y="192"/>
                </a:cubicBezTo>
                <a:cubicBezTo>
                  <a:pt x="825" y="194"/>
                  <a:pt x="828" y="194"/>
                  <a:pt x="827" y="196"/>
                </a:cubicBezTo>
                <a:cubicBezTo>
                  <a:pt x="826" y="197"/>
                  <a:pt x="820" y="201"/>
                  <a:pt x="820" y="201"/>
                </a:cubicBezTo>
                <a:cubicBezTo>
                  <a:pt x="817" y="202"/>
                  <a:pt x="817" y="202"/>
                  <a:pt x="817" y="202"/>
                </a:cubicBezTo>
                <a:cubicBezTo>
                  <a:pt x="820" y="204"/>
                  <a:pt x="820" y="204"/>
                  <a:pt x="820" y="204"/>
                </a:cubicBezTo>
                <a:cubicBezTo>
                  <a:pt x="820" y="204"/>
                  <a:pt x="817" y="205"/>
                  <a:pt x="817" y="207"/>
                </a:cubicBezTo>
                <a:cubicBezTo>
                  <a:pt x="817" y="209"/>
                  <a:pt x="818" y="211"/>
                  <a:pt x="817" y="213"/>
                </a:cubicBezTo>
                <a:cubicBezTo>
                  <a:pt x="815" y="215"/>
                  <a:pt x="813" y="213"/>
                  <a:pt x="811" y="215"/>
                </a:cubicBezTo>
                <a:cubicBezTo>
                  <a:pt x="808" y="216"/>
                  <a:pt x="808" y="219"/>
                  <a:pt x="808" y="219"/>
                </a:cubicBezTo>
                <a:cubicBezTo>
                  <a:pt x="808" y="219"/>
                  <a:pt x="805" y="220"/>
                  <a:pt x="804" y="221"/>
                </a:cubicBezTo>
                <a:cubicBezTo>
                  <a:pt x="803" y="222"/>
                  <a:pt x="798" y="223"/>
                  <a:pt x="799" y="225"/>
                </a:cubicBezTo>
                <a:cubicBezTo>
                  <a:pt x="799" y="227"/>
                  <a:pt x="807" y="230"/>
                  <a:pt x="807" y="232"/>
                </a:cubicBezTo>
                <a:cubicBezTo>
                  <a:pt x="807" y="233"/>
                  <a:pt x="807" y="247"/>
                  <a:pt x="799" y="251"/>
                </a:cubicBezTo>
                <a:cubicBezTo>
                  <a:pt x="792" y="255"/>
                  <a:pt x="783" y="263"/>
                  <a:pt x="779" y="263"/>
                </a:cubicBezTo>
                <a:cubicBezTo>
                  <a:pt x="775" y="263"/>
                  <a:pt x="765" y="264"/>
                  <a:pt x="764" y="266"/>
                </a:cubicBezTo>
                <a:cubicBezTo>
                  <a:pt x="764" y="267"/>
                  <a:pt x="766" y="273"/>
                  <a:pt x="766" y="274"/>
                </a:cubicBezTo>
                <a:cubicBezTo>
                  <a:pt x="766" y="275"/>
                  <a:pt x="762" y="280"/>
                  <a:pt x="761" y="283"/>
                </a:cubicBezTo>
                <a:cubicBezTo>
                  <a:pt x="760" y="286"/>
                  <a:pt x="761" y="293"/>
                  <a:pt x="761" y="293"/>
                </a:cubicBezTo>
                <a:cubicBezTo>
                  <a:pt x="761" y="293"/>
                  <a:pt x="754" y="297"/>
                  <a:pt x="753" y="298"/>
                </a:cubicBezTo>
                <a:cubicBezTo>
                  <a:pt x="753" y="299"/>
                  <a:pt x="753" y="302"/>
                  <a:pt x="753" y="302"/>
                </a:cubicBezTo>
                <a:cubicBezTo>
                  <a:pt x="750" y="306"/>
                  <a:pt x="750" y="306"/>
                  <a:pt x="750" y="306"/>
                </a:cubicBezTo>
                <a:cubicBezTo>
                  <a:pt x="750" y="306"/>
                  <a:pt x="752" y="301"/>
                  <a:pt x="749" y="300"/>
                </a:cubicBezTo>
                <a:cubicBezTo>
                  <a:pt x="747" y="300"/>
                  <a:pt x="743" y="303"/>
                  <a:pt x="744" y="305"/>
                </a:cubicBezTo>
                <a:cubicBezTo>
                  <a:pt x="745" y="308"/>
                  <a:pt x="743" y="310"/>
                  <a:pt x="743" y="310"/>
                </a:cubicBezTo>
                <a:cubicBezTo>
                  <a:pt x="743" y="310"/>
                  <a:pt x="743" y="305"/>
                  <a:pt x="742" y="304"/>
                </a:cubicBezTo>
                <a:cubicBezTo>
                  <a:pt x="740" y="303"/>
                  <a:pt x="732" y="306"/>
                  <a:pt x="732" y="306"/>
                </a:cubicBezTo>
                <a:cubicBezTo>
                  <a:pt x="732" y="306"/>
                  <a:pt x="740" y="301"/>
                  <a:pt x="739" y="298"/>
                </a:cubicBezTo>
                <a:cubicBezTo>
                  <a:pt x="738" y="296"/>
                  <a:pt x="731" y="293"/>
                  <a:pt x="731" y="293"/>
                </a:cubicBezTo>
                <a:cubicBezTo>
                  <a:pt x="731" y="293"/>
                  <a:pt x="734" y="293"/>
                  <a:pt x="734" y="291"/>
                </a:cubicBezTo>
                <a:cubicBezTo>
                  <a:pt x="734" y="290"/>
                  <a:pt x="732" y="284"/>
                  <a:pt x="732" y="284"/>
                </a:cubicBezTo>
                <a:cubicBezTo>
                  <a:pt x="736" y="281"/>
                  <a:pt x="736" y="281"/>
                  <a:pt x="736" y="281"/>
                </a:cubicBezTo>
                <a:cubicBezTo>
                  <a:pt x="736" y="278"/>
                  <a:pt x="736" y="278"/>
                  <a:pt x="736" y="278"/>
                </a:cubicBezTo>
                <a:cubicBezTo>
                  <a:pt x="740" y="276"/>
                  <a:pt x="740" y="276"/>
                  <a:pt x="740" y="276"/>
                </a:cubicBezTo>
                <a:cubicBezTo>
                  <a:pt x="740" y="271"/>
                  <a:pt x="740" y="271"/>
                  <a:pt x="740" y="271"/>
                </a:cubicBezTo>
                <a:cubicBezTo>
                  <a:pt x="740" y="271"/>
                  <a:pt x="750" y="265"/>
                  <a:pt x="745" y="262"/>
                </a:cubicBezTo>
                <a:cubicBezTo>
                  <a:pt x="740" y="260"/>
                  <a:pt x="725" y="261"/>
                  <a:pt x="725" y="261"/>
                </a:cubicBezTo>
                <a:cubicBezTo>
                  <a:pt x="720" y="262"/>
                  <a:pt x="720" y="262"/>
                  <a:pt x="720" y="262"/>
                </a:cubicBezTo>
                <a:cubicBezTo>
                  <a:pt x="720" y="262"/>
                  <a:pt x="723" y="258"/>
                  <a:pt x="721" y="257"/>
                </a:cubicBezTo>
                <a:cubicBezTo>
                  <a:pt x="719" y="256"/>
                  <a:pt x="709" y="254"/>
                  <a:pt x="709" y="254"/>
                </a:cubicBezTo>
                <a:cubicBezTo>
                  <a:pt x="709" y="254"/>
                  <a:pt x="710" y="249"/>
                  <a:pt x="706" y="246"/>
                </a:cubicBezTo>
                <a:cubicBezTo>
                  <a:pt x="702" y="243"/>
                  <a:pt x="697" y="243"/>
                  <a:pt x="697" y="243"/>
                </a:cubicBezTo>
                <a:cubicBezTo>
                  <a:pt x="697" y="243"/>
                  <a:pt x="697" y="241"/>
                  <a:pt x="691" y="240"/>
                </a:cubicBezTo>
                <a:cubicBezTo>
                  <a:pt x="686" y="240"/>
                  <a:pt x="671" y="243"/>
                  <a:pt x="671" y="243"/>
                </a:cubicBezTo>
                <a:cubicBezTo>
                  <a:pt x="671" y="243"/>
                  <a:pt x="678" y="241"/>
                  <a:pt x="678" y="238"/>
                </a:cubicBezTo>
                <a:cubicBezTo>
                  <a:pt x="678" y="236"/>
                  <a:pt x="682" y="225"/>
                  <a:pt x="682" y="225"/>
                </a:cubicBezTo>
                <a:cubicBezTo>
                  <a:pt x="682" y="225"/>
                  <a:pt x="676" y="224"/>
                  <a:pt x="675" y="224"/>
                </a:cubicBezTo>
                <a:cubicBezTo>
                  <a:pt x="675" y="224"/>
                  <a:pt x="670" y="228"/>
                  <a:pt x="670" y="228"/>
                </a:cubicBezTo>
                <a:cubicBezTo>
                  <a:pt x="672" y="224"/>
                  <a:pt x="672" y="224"/>
                  <a:pt x="672" y="224"/>
                </a:cubicBezTo>
                <a:cubicBezTo>
                  <a:pt x="671" y="221"/>
                  <a:pt x="671" y="221"/>
                  <a:pt x="671" y="221"/>
                </a:cubicBezTo>
                <a:cubicBezTo>
                  <a:pt x="671" y="221"/>
                  <a:pt x="677" y="216"/>
                  <a:pt x="679" y="212"/>
                </a:cubicBezTo>
                <a:cubicBezTo>
                  <a:pt x="682" y="207"/>
                  <a:pt x="696" y="199"/>
                  <a:pt x="696" y="199"/>
                </a:cubicBezTo>
                <a:cubicBezTo>
                  <a:pt x="695" y="197"/>
                  <a:pt x="695" y="197"/>
                  <a:pt x="695" y="197"/>
                </a:cubicBezTo>
                <a:cubicBezTo>
                  <a:pt x="704" y="194"/>
                  <a:pt x="704" y="194"/>
                  <a:pt x="704" y="194"/>
                </a:cubicBezTo>
                <a:cubicBezTo>
                  <a:pt x="704" y="192"/>
                  <a:pt x="704" y="192"/>
                  <a:pt x="704" y="192"/>
                </a:cubicBezTo>
                <a:cubicBezTo>
                  <a:pt x="709" y="191"/>
                  <a:pt x="709" y="191"/>
                  <a:pt x="709" y="191"/>
                </a:cubicBezTo>
                <a:cubicBezTo>
                  <a:pt x="710" y="188"/>
                  <a:pt x="710" y="188"/>
                  <a:pt x="710" y="188"/>
                </a:cubicBezTo>
                <a:cubicBezTo>
                  <a:pt x="714" y="188"/>
                  <a:pt x="714" y="188"/>
                  <a:pt x="714" y="188"/>
                </a:cubicBezTo>
                <a:cubicBezTo>
                  <a:pt x="721" y="182"/>
                  <a:pt x="721" y="182"/>
                  <a:pt x="721" y="182"/>
                </a:cubicBezTo>
                <a:cubicBezTo>
                  <a:pt x="721" y="182"/>
                  <a:pt x="737" y="183"/>
                  <a:pt x="737" y="180"/>
                </a:cubicBezTo>
                <a:cubicBezTo>
                  <a:pt x="737" y="177"/>
                  <a:pt x="733" y="174"/>
                  <a:pt x="733" y="174"/>
                </a:cubicBezTo>
                <a:cubicBezTo>
                  <a:pt x="724" y="175"/>
                  <a:pt x="724" y="175"/>
                  <a:pt x="724" y="175"/>
                </a:cubicBezTo>
                <a:cubicBezTo>
                  <a:pt x="726" y="173"/>
                  <a:pt x="726" y="173"/>
                  <a:pt x="726" y="173"/>
                </a:cubicBezTo>
                <a:cubicBezTo>
                  <a:pt x="718" y="170"/>
                  <a:pt x="718" y="170"/>
                  <a:pt x="718" y="170"/>
                </a:cubicBezTo>
                <a:cubicBezTo>
                  <a:pt x="721" y="169"/>
                  <a:pt x="721" y="169"/>
                  <a:pt x="721" y="169"/>
                </a:cubicBezTo>
                <a:cubicBezTo>
                  <a:pt x="733" y="172"/>
                  <a:pt x="733" y="172"/>
                  <a:pt x="733" y="172"/>
                </a:cubicBezTo>
                <a:cubicBezTo>
                  <a:pt x="733" y="172"/>
                  <a:pt x="737" y="177"/>
                  <a:pt x="741" y="175"/>
                </a:cubicBezTo>
                <a:cubicBezTo>
                  <a:pt x="745" y="174"/>
                  <a:pt x="749" y="167"/>
                  <a:pt x="750" y="168"/>
                </a:cubicBezTo>
                <a:cubicBezTo>
                  <a:pt x="752" y="169"/>
                  <a:pt x="756" y="171"/>
                  <a:pt x="758" y="171"/>
                </a:cubicBezTo>
                <a:cubicBezTo>
                  <a:pt x="758" y="171"/>
                  <a:pt x="767" y="167"/>
                  <a:pt x="771" y="165"/>
                </a:cubicBezTo>
                <a:cubicBezTo>
                  <a:pt x="775" y="164"/>
                  <a:pt x="782" y="160"/>
                  <a:pt x="779" y="159"/>
                </a:cubicBezTo>
                <a:cubicBezTo>
                  <a:pt x="777" y="158"/>
                  <a:pt x="765" y="158"/>
                  <a:pt x="765" y="158"/>
                </a:cubicBezTo>
                <a:cubicBezTo>
                  <a:pt x="764" y="155"/>
                  <a:pt x="764" y="155"/>
                  <a:pt x="764" y="155"/>
                </a:cubicBezTo>
                <a:cubicBezTo>
                  <a:pt x="753" y="151"/>
                  <a:pt x="753" y="151"/>
                  <a:pt x="753" y="151"/>
                </a:cubicBezTo>
                <a:cubicBezTo>
                  <a:pt x="753" y="151"/>
                  <a:pt x="764" y="149"/>
                  <a:pt x="767" y="151"/>
                </a:cubicBezTo>
                <a:cubicBezTo>
                  <a:pt x="771" y="152"/>
                  <a:pt x="773" y="157"/>
                  <a:pt x="777" y="157"/>
                </a:cubicBezTo>
                <a:cubicBezTo>
                  <a:pt x="780" y="157"/>
                  <a:pt x="796" y="149"/>
                  <a:pt x="796" y="149"/>
                </a:cubicBezTo>
                <a:cubicBezTo>
                  <a:pt x="792" y="148"/>
                  <a:pt x="792" y="148"/>
                  <a:pt x="792" y="148"/>
                </a:cubicBezTo>
                <a:cubicBezTo>
                  <a:pt x="792" y="148"/>
                  <a:pt x="795" y="145"/>
                  <a:pt x="799" y="145"/>
                </a:cubicBezTo>
                <a:cubicBezTo>
                  <a:pt x="803" y="145"/>
                  <a:pt x="804" y="148"/>
                  <a:pt x="804" y="148"/>
                </a:cubicBezTo>
                <a:cubicBezTo>
                  <a:pt x="808" y="149"/>
                  <a:pt x="808" y="149"/>
                  <a:pt x="808" y="149"/>
                </a:cubicBezTo>
                <a:cubicBezTo>
                  <a:pt x="808" y="147"/>
                  <a:pt x="808" y="147"/>
                  <a:pt x="808" y="147"/>
                </a:cubicBezTo>
                <a:cubicBezTo>
                  <a:pt x="808" y="147"/>
                  <a:pt x="811" y="150"/>
                  <a:pt x="812" y="148"/>
                </a:cubicBezTo>
                <a:cubicBezTo>
                  <a:pt x="813" y="147"/>
                  <a:pt x="810" y="143"/>
                  <a:pt x="810" y="143"/>
                </a:cubicBezTo>
                <a:cubicBezTo>
                  <a:pt x="807" y="142"/>
                  <a:pt x="807" y="142"/>
                  <a:pt x="807" y="142"/>
                </a:cubicBezTo>
                <a:cubicBezTo>
                  <a:pt x="812" y="140"/>
                  <a:pt x="812" y="140"/>
                  <a:pt x="812" y="140"/>
                </a:cubicBezTo>
                <a:cubicBezTo>
                  <a:pt x="812" y="140"/>
                  <a:pt x="815" y="149"/>
                  <a:pt x="817" y="148"/>
                </a:cubicBezTo>
                <a:cubicBezTo>
                  <a:pt x="819" y="148"/>
                  <a:pt x="843" y="141"/>
                  <a:pt x="840" y="137"/>
                </a:cubicBezTo>
                <a:cubicBezTo>
                  <a:pt x="837" y="133"/>
                  <a:pt x="835" y="130"/>
                  <a:pt x="837" y="128"/>
                </a:cubicBezTo>
                <a:cubicBezTo>
                  <a:pt x="839" y="127"/>
                  <a:pt x="850" y="126"/>
                  <a:pt x="850" y="125"/>
                </a:cubicBezTo>
                <a:cubicBezTo>
                  <a:pt x="850" y="124"/>
                  <a:pt x="848" y="119"/>
                  <a:pt x="848" y="119"/>
                </a:cubicBezTo>
                <a:cubicBezTo>
                  <a:pt x="845" y="115"/>
                  <a:pt x="845" y="115"/>
                  <a:pt x="845" y="115"/>
                </a:cubicBezTo>
                <a:cubicBezTo>
                  <a:pt x="845" y="115"/>
                  <a:pt x="832" y="112"/>
                  <a:pt x="827" y="115"/>
                </a:cubicBezTo>
                <a:cubicBezTo>
                  <a:pt x="821" y="119"/>
                  <a:pt x="826" y="122"/>
                  <a:pt x="826" y="122"/>
                </a:cubicBezTo>
                <a:cubicBezTo>
                  <a:pt x="821" y="125"/>
                  <a:pt x="821" y="125"/>
                  <a:pt x="821" y="125"/>
                </a:cubicBezTo>
                <a:cubicBezTo>
                  <a:pt x="818" y="125"/>
                  <a:pt x="818" y="125"/>
                  <a:pt x="818" y="125"/>
                </a:cubicBezTo>
                <a:cubicBezTo>
                  <a:pt x="809" y="131"/>
                  <a:pt x="809" y="131"/>
                  <a:pt x="809" y="131"/>
                </a:cubicBezTo>
                <a:cubicBezTo>
                  <a:pt x="805" y="133"/>
                  <a:pt x="805" y="133"/>
                  <a:pt x="805" y="133"/>
                </a:cubicBezTo>
                <a:cubicBezTo>
                  <a:pt x="805" y="133"/>
                  <a:pt x="803" y="136"/>
                  <a:pt x="802" y="137"/>
                </a:cubicBezTo>
                <a:cubicBezTo>
                  <a:pt x="801" y="138"/>
                  <a:pt x="797" y="138"/>
                  <a:pt x="797" y="138"/>
                </a:cubicBezTo>
                <a:cubicBezTo>
                  <a:pt x="792" y="140"/>
                  <a:pt x="792" y="140"/>
                  <a:pt x="792" y="140"/>
                </a:cubicBezTo>
                <a:cubicBezTo>
                  <a:pt x="792" y="140"/>
                  <a:pt x="790" y="133"/>
                  <a:pt x="791" y="131"/>
                </a:cubicBezTo>
                <a:cubicBezTo>
                  <a:pt x="792" y="129"/>
                  <a:pt x="799" y="130"/>
                  <a:pt x="800" y="126"/>
                </a:cubicBezTo>
                <a:cubicBezTo>
                  <a:pt x="801" y="123"/>
                  <a:pt x="798" y="120"/>
                  <a:pt x="797" y="120"/>
                </a:cubicBezTo>
                <a:cubicBezTo>
                  <a:pt x="796" y="120"/>
                  <a:pt x="785" y="125"/>
                  <a:pt x="785" y="125"/>
                </a:cubicBezTo>
                <a:cubicBezTo>
                  <a:pt x="781" y="129"/>
                  <a:pt x="781" y="129"/>
                  <a:pt x="781" y="129"/>
                </a:cubicBezTo>
                <a:cubicBezTo>
                  <a:pt x="780" y="127"/>
                  <a:pt x="780" y="127"/>
                  <a:pt x="780" y="127"/>
                </a:cubicBezTo>
                <a:cubicBezTo>
                  <a:pt x="784" y="123"/>
                  <a:pt x="784" y="123"/>
                  <a:pt x="784" y="123"/>
                </a:cubicBezTo>
                <a:cubicBezTo>
                  <a:pt x="783" y="121"/>
                  <a:pt x="783" y="121"/>
                  <a:pt x="783" y="121"/>
                </a:cubicBezTo>
                <a:cubicBezTo>
                  <a:pt x="790" y="118"/>
                  <a:pt x="790" y="118"/>
                  <a:pt x="790" y="118"/>
                </a:cubicBezTo>
                <a:cubicBezTo>
                  <a:pt x="784" y="117"/>
                  <a:pt x="784" y="117"/>
                  <a:pt x="784" y="117"/>
                </a:cubicBezTo>
                <a:cubicBezTo>
                  <a:pt x="785" y="115"/>
                  <a:pt x="785" y="115"/>
                  <a:pt x="785" y="115"/>
                </a:cubicBezTo>
                <a:cubicBezTo>
                  <a:pt x="778" y="117"/>
                  <a:pt x="778" y="117"/>
                  <a:pt x="778" y="117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81" y="114"/>
                  <a:pt x="781" y="114"/>
                  <a:pt x="781" y="114"/>
                </a:cubicBezTo>
                <a:cubicBezTo>
                  <a:pt x="781" y="112"/>
                  <a:pt x="781" y="112"/>
                  <a:pt x="781" y="112"/>
                </a:cubicBezTo>
                <a:cubicBezTo>
                  <a:pt x="781" y="112"/>
                  <a:pt x="788" y="113"/>
                  <a:pt x="788" y="111"/>
                </a:cubicBezTo>
                <a:cubicBezTo>
                  <a:pt x="787" y="108"/>
                  <a:pt x="782" y="108"/>
                  <a:pt x="784" y="105"/>
                </a:cubicBezTo>
                <a:cubicBezTo>
                  <a:pt x="787" y="101"/>
                  <a:pt x="789" y="96"/>
                  <a:pt x="786" y="96"/>
                </a:cubicBezTo>
                <a:cubicBezTo>
                  <a:pt x="780" y="94"/>
                  <a:pt x="780" y="94"/>
                  <a:pt x="780" y="94"/>
                </a:cubicBezTo>
                <a:cubicBezTo>
                  <a:pt x="776" y="95"/>
                  <a:pt x="776" y="95"/>
                  <a:pt x="776" y="95"/>
                </a:cubicBezTo>
                <a:cubicBezTo>
                  <a:pt x="776" y="95"/>
                  <a:pt x="771" y="96"/>
                  <a:pt x="771" y="97"/>
                </a:cubicBezTo>
                <a:cubicBezTo>
                  <a:pt x="770" y="98"/>
                  <a:pt x="772" y="99"/>
                  <a:pt x="771" y="100"/>
                </a:cubicBezTo>
                <a:cubicBezTo>
                  <a:pt x="769" y="100"/>
                  <a:pt x="762" y="98"/>
                  <a:pt x="760" y="100"/>
                </a:cubicBezTo>
                <a:cubicBezTo>
                  <a:pt x="759" y="102"/>
                  <a:pt x="755" y="104"/>
                  <a:pt x="757" y="105"/>
                </a:cubicBezTo>
                <a:cubicBezTo>
                  <a:pt x="759" y="106"/>
                  <a:pt x="761" y="106"/>
                  <a:pt x="761" y="106"/>
                </a:cubicBezTo>
                <a:cubicBezTo>
                  <a:pt x="761" y="106"/>
                  <a:pt x="751" y="109"/>
                  <a:pt x="751" y="112"/>
                </a:cubicBezTo>
                <a:cubicBezTo>
                  <a:pt x="752" y="114"/>
                  <a:pt x="757" y="116"/>
                  <a:pt x="757" y="116"/>
                </a:cubicBezTo>
                <a:cubicBezTo>
                  <a:pt x="761" y="115"/>
                  <a:pt x="761" y="115"/>
                  <a:pt x="761" y="115"/>
                </a:cubicBezTo>
                <a:cubicBezTo>
                  <a:pt x="761" y="115"/>
                  <a:pt x="760" y="119"/>
                  <a:pt x="762" y="119"/>
                </a:cubicBezTo>
                <a:cubicBezTo>
                  <a:pt x="763" y="118"/>
                  <a:pt x="769" y="117"/>
                  <a:pt x="767" y="119"/>
                </a:cubicBezTo>
                <a:cubicBezTo>
                  <a:pt x="764" y="120"/>
                  <a:pt x="763" y="120"/>
                  <a:pt x="763" y="120"/>
                </a:cubicBezTo>
                <a:cubicBezTo>
                  <a:pt x="760" y="119"/>
                  <a:pt x="760" y="119"/>
                  <a:pt x="760" y="119"/>
                </a:cubicBezTo>
                <a:cubicBezTo>
                  <a:pt x="759" y="121"/>
                  <a:pt x="759" y="121"/>
                  <a:pt x="759" y="121"/>
                </a:cubicBezTo>
                <a:cubicBezTo>
                  <a:pt x="759" y="121"/>
                  <a:pt x="752" y="122"/>
                  <a:pt x="754" y="123"/>
                </a:cubicBezTo>
                <a:cubicBezTo>
                  <a:pt x="757" y="124"/>
                  <a:pt x="763" y="120"/>
                  <a:pt x="761" y="122"/>
                </a:cubicBezTo>
                <a:cubicBezTo>
                  <a:pt x="760" y="125"/>
                  <a:pt x="756" y="127"/>
                  <a:pt x="753" y="128"/>
                </a:cubicBezTo>
                <a:cubicBezTo>
                  <a:pt x="751" y="129"/>
                  <a:pt x="746" y="132"/>
                  <a:pt x="746" y="132"/>
                </a:cubicBezTo>
                <a:cubicBezTo>
                  <a:pt x="746" y="132"/>
                  <a:pt x="742" y="129"/>
                  <a:pt x="741" y="131"/>
                </a:cubicBezTo>
                <a:cubicBezTo>
                  <a:pt x="740" y="132"/>
                  <a:pt x="736" y="134"/>
                  <a:pt x="736" y="136"/>
                </a:cubicBezTo>
                <a:cubicBezTo>
                  <a:pt x="736" y="138"/>
                  <a:pt x="735" y="140"/>
                  <a:pt x="735" y="140"/>
                </a:cubicBezTo>
                <a:cubicBezTo>
                  <a:pt x="734" y="138"/>
                  <a:pt x="734" y="138"/>
                  <a:pt x="734" y="138"/>
                </a:cubicBezTo>
                <a:cubicBezTo>
                  <a:pt x="734" y="138"/>
                  <a:pt x="729" y="138"/>
                  <a:pt x="729" y="136"/>
                </a:cubicBezTo>
                <a:cubicBezTo>
                  <a:pt x="730" y="135"/>
                  <a:pt x="738" y="129"/>
                  <a:pt x="738" y="129"/>
                </a:cubicBezTo>
                <a:cubicBezTo>
                  <a:pt x="733" y="129"/>
                  <a:pt x="733" y="129"/>
                  <a:pt x="733" y="129"/>
                </a:cubicBezTo>
                <a:cubicBezTo>
                  <a:pt x="733" y="129"/>
                  <a:pt x="732" y="126"/>
                  <a:pt x="730" y="126"/>
                </a:cubicBezTo>
                <a:cubicBezTo>
                  <a:pt x="729" y="126"/>
                  <a:pt x="725" y="128"/>
                  <a:pt x="725" y="128"/>
                </a:cubicBezTo>
                <a:cubicBezTo>
                  <a:pt x="725" y="128"/>
                  <a:pt x="721" y="126"/>
                  <a:pt x="720" y="128"/>
                </a:cubicBezTo>
                <a:cubicBezTo>
                  <a:pt x="720" y="129"/>
                  <a:pt x="719" y="131"/>
                  <a:pt x="720" y="131"/>
                </a:cubicBezTo>
                <a:cubicBezTo>
                  <a:pt x="721" y="131"/>
                  <a:pt x="727" y="134"/>
                  <a:pt x="725" y="135"/>
                </a:cubicBezTo>
                <a:cubicBezTo>
                  <a:pt x="723" y="135"/>
                  <a:pt x="719" y="132"/>
                  <a:pt x="719" y="132"/>
                </a:cubicBezTo>
                <a:cubicBezTo>
                  <a:pt x="716" y="130"/>
                  <a:pt x="716" y="130"/>
                  <a:pt x="716" y="130"/>
                </a:cubicBezTo>
                <a:cubicBezTo>
                  <a:pt x="716" y="134"/>
                  <a:pt x="716" y="134"/>
                  <a:pt x="716" y="134"/>
                </a:cubicBezTo>
                <a:cubicBezTo>
                  <a:pt x="716" y="134"/>
                  <a:pt x="713" y="136"/>
                  <a:pt x="711" y="136"/>
                </a:cubicBezTo>
                <a:cubicBezTo>
                  <a:pt x="709" y="135"/>
                  <a:pt x="702" y="134"/>
                  <a:pt x="700" y="134"/>
                </a:cubicBezTo>
                <a:cubicBezTo>
                  <a:pt x="698" y="134"/>
                  <a:pt x="693" y="134"/>
                  <a:pt x="691" y="134"/>
                </a:cubicBezTo>
                <a:cubicBezTo>
                  <a:pt x="688" y="134"/>
                  <a:pt x="685" y="130"/>
                  <a:pt x="685" y="130"/>
                </a:cubicBezTo>
                <a:cubicBezTo>
                  <a:pt x="677" y="131"/>
                  <a:pt x="677" y="131"/>
                  <a:pt x="677" y="131"/>
                </a:cubicBezTo>
                <a:cubicBezTo>
                  <a:pt x="677" y="131"/>
                  <a:pt x="673" y="128"/>
                  <a:pt x="672" y="128"/>
                </a:cubicBezTo>
                <a:cubicBezTo>
                  <a:pt x="670" y="127"/>
                  <a:pt x="667" y="127"/>
                  <a:pt x="664" y="129"/>
                </a:cubicBezTo>
                <a:cubicBezTo>
                  <a:pt x="662" y="130"/>
                  <a:pt x="663" y="130"/>
                  <a:pt x="660" y="130"/>
                </a:cubicBezTo>
                <a:cubicBezTo>
                  <a:pt x="657" y="130"/>
                  <a:pt x="651" y="129"/>
                  <a:pt x="650" y="131"/>
                </a:cubicBezTo>
                <a:cubicBezTo>
                  <a:pt x="648" y="133"/>
                  <a:pt x="646" y="138"/>
                  <a:pt x="646" y="138"/>
                </a:cubicBezTo>
                <a:cubicBezTo>
                  <a:pt x="644" y="142"/>
                  <a:pt x="644" y="142"/>
                  <a:pt x="644" y="142"/>
                </a:cubicBezTo>
                <a:cubicBezTo>
                  <a:pt x="640" y="143"/>
                  <a:pt x="640" y="143"/>
                  <a:pt x="640" y="143"/>
                </a:cubicBezTo>
                <a:cubicBezTo>
                  <a:pt x="639" y="147"/>
                  <a:pt x="639" y="147"/>
                  <a:pt x="639" y="147"/>
                </a:cubicBezTo>
                <a:cubicBezTo>
                  <a:pt x="636" y="140"/>
                  <a:pt x="636" y="140"/>
                  <a:pt x="636" y="140"/>
                </a:cubicBezTo>
                <a:cubicBezTo>
                  <a:pt x="636" y="140"/>
                  <a:pt x="644" y="142"/>
                  <a:pt x="642" y="138"/>
                </a:cubicBezTo>
                <a:cubicBezTo>
                  <a:pt x="640" y="134"/>
                  <a:pt x="633" y="134"/>
                  <a:pt x="633" y="134"/>
                </a:cubicBezTo>
                <a:cubicBezTo>
                  <a:pt x="634" y="132"/>
                  <a:pt x="634" y="132"/>
                  <a:pt x="634" y="132"/>
                </a:cubicBezTo>
                <a:cubicBezTo>
                  <a:pt x="634" y="132"/>
                  <a:pt x="619" y="134"/>
                  <a:pt x="611" y="134"/>
                </a:cubicBezTo>
                <a:cubicBezTo>
                  <a:pt x="604" y="134"/>
                  <a:pt x="590" y="134"/>
                  <a:pt x="593" y="132"/>
                </a:cubicBezTo>
                <a:cubicBezTo>
                  <a:pt x="595" y="131"/>
                  <a:pt x="613" y="132"/>
                  <a:pt x="609" y="127"/>
                </a:cubicBezTo>
                <a:cubicBezTo>
                  <a:pt x="604" y="122"/>
                  <a:pt x="600" y="122"/>
                  <a:pt x="595" y="122"/>
                </a:cubicBezTo>
                <a:cubicBezTo>
                  <a:pt x="590" y="123"/>
                  <a:pt x="582" y="120"/>
                  <a:pt x="581" y="119"/>
                </a:cubicBezTo>
                <a:cubicBezTo>
                  <a:pt x="580" y="119"/>
                  <a:pt x="576" y="119"/>
                  <a:pt x="576" y="119"/>
                </a:cubicBezTo>
                <a:cubicBezTo>
                  <a:pt x="576" y="119"/>
                  <a:pt x="566" y="113"/>
                  <a:pt x="562" y="113"/>
                </a:cubicBezTo>
                <a:cubicBezTo>
                  <a:pt x="558" y="113"/>
                  <a:pt x="552" y="119"/>
                  <a:pt x="552" y="119"/>
                </a:cubicBezTo>
                <a:cubicBezTo>
                  <a:pt x="544" y="119"/>
                  <a:pt x="544" y="119"/>
                  <a:pt x="544" y="119"/>
                </a:cubicBezTo>
                <a:cubicBezTo>
                  <a:pt x="548" y="116"/>
                  <a:pt x="548" y="116"/>
                  <a:pt x="548" y="116"/>
                </a:cubicBezTo>
                <a:cubicBezTo>
                  <a:pt x="548" y="115"/>
                  <a:pt x="548" y="115"/>
                  <a:pt x="548" y="115"/>
                </a:cubicBezTo>
                <a:cubicBezTo>
                  <a:pt x="552" y="110"/>
                  <a:pt x="552" y="110"/>
                  <a:pt x="552" y="110"/>
                </a:cubicBezTo>
                <a:cubicBezTo>
                  <a:pt x="552" y="110"/>
                  <a:pt x="544" y="114"/>
                  <a:pt x="542" y="116"/>
                </a:cubicBezTo>
                <a:cubicBezTo>
                  <a:pt x="541" y="117"/>
                  <a:pt x="537" y="122"/>
                  <a:pt x="534" y="119"/>
                </a:cubicBezTo>
                <a:cubicBezTo>
                  <a:pt x="531" y="115"/>
                  <a:pt x="536" y="112"/>
                  <a:pt x="535" y="110"/>
                </a:cubicBezTo>
                <a:cubicBezTo>
                  <a:pt x="534" y="107"/>
                  <a:pt x="530" y="105"/>
                  <a:pt x="529" y="107"/>
                </a:cubicBezTo>
                <a:cubicBezTo>
                  <a:pt x="528" y="109"/>
                  <a:pt x="531" y="110"/>
                  <a:pt x="531" y="110"/>
                </a:cubicBezTo>
                <a:cubicBezTo>
                  <a:pt x="531" y="110"/>
                  <a:pt x="527" y="110"/>
                  <a:pt x="525" y="111"/>
                </a:cubicBezTo>
                <a:cubicBezTo>
                  <a:pt x="522" y="111"/>
                  <a:pt x="519" y="114"/>
                  <a:pt x="518" y="115"/>
                </a:cubicBezTo>
                <a:cubicBezTo>
                  <a:pt x="517" y="115"/>
                  <a:pt x="513" y="114"/>
                  <a:pt x="513" y="114"/>
                </a:cubicBezTo>
                <a:cubicBezTo>
                  <a:pt x="513" y="114"/>
                  <a:pt x="503" y="116"/>
                  <a:pt x="502" y="117"/>
                </a:cubicBezTo>
                <a:cubicBezTo>
                  <a:pt x="501" y="117"/>
                  <a:pt x="496" y="120"/>
                  <a:pt x="496" y="120"/>
                </a:cubicBezTo>
                <a:cubicBezTo>
                  <a:pt x="493" y="117"/>
                  <a:pt x="493" y="117"/>
                  <a:pt x="493" y="117"/>
                </a:cubicBezTo>
                <a:cubicBezTo>
                  <a:pt x="493" y="117"/>
                  <a:pt x="486" y="121"/>
                  <a:pt x="484" y="121"/>
                </a:cubicBezTo>
                <a:cubicBezTo>
                  <a:pt x="482" y="121"/>
                  <a:pt x="478" y="124"/>
                  <a:pt x="478" y="124"/>
                </a:cubicBezTo>
                <a:cubicBezTo>
                  <a:pt x="474" y="124"/>
                  <a:pt x="474" y="124"/>
                  <a:pt x="474" y="124"/>
                </a:cubicBezTo>
                <a:cubicBezTo>
                  <a:pt x="474" y="124"/>
                  <a:pt x="477" y="120"/>
                  <a:pt x="481" y="120"/>
                </a:cubicBezTo>
                <a:cubicBezTo>
                  <a:pt x="484" y="119"/>
                  <a:pt x="491" y="116"/>
                  <a:pt x="491" y="116"/>
                </a:cubicBezTo>
                <a:cubicBezTo>
                  <a:pt x="491" y="116"/>
                  <a:pt x="497" y="117"/>
                  <a:pt x="500" y="116"/>
                </a:cubicBezTo>
                <a:cubicBezTo>
                  <a:pt x="502" y="115"/>
                  <a:pt x="515" y="112"/>
                  <a:pt x="515" y="112"/>
                </a:cubicBezTo>
                <a:cubicBezTo>
                  <a:pt x="515" y="112"/>
                  <a:pt x="517" y="111"/>
                  <a:pt x="516" y="110"/>
                </a:cubicBezTo>
                <a:cubicBezTo>
                  <a:pt x="514" y="109"/>
                  <a:pt x="510" y="111"/>
                  <a:pt x="510" y="111"/>
                </a:cubicBezTo>
                <a:cubicBezTo>
                  <a:pt x="510" y="111"/>
                  <a:pt x="506" y="111"/>
                  <a:pt x="505" y="111"/>
                </a:cubicBezTo>
                <a:cubicBezTo>
                  <a:pt x="503" y="111"/>
                  <a:pt x="502" y="113"/>
                  <a:pt x="501" y="113"/>
                </a:cubicBezTo>
                <a:cubicBezTo>
                  <a:pt x="500" y="113"/>
                  <a:pt x="496" y="113"/>
                  <a:pt x="496" y="113"/>
                </a:cubicBezTo>
                <a:cubicBezTo>
                  <a:pt x="492" y="114"/>
                  <a:pt x="492" y="114"/>
                  <a:pt x="492" y="114"/>
                </a:cubicBezTo>
                <a:cubicBezTo>
                  <a:pt x="492" y="114"/>
                  <a:pt x="489" y="114"/>
                  <a:pt x="486" y="115"/>
                </a:cubicBezTo>
                <a:cubicBezTo>
                  <a:pt x="484" y="115"/>
                  <a:pt x="482" y="118"/>
                  <a:pt x="482" y="118"/>
                </a:cubicBezTo>
                <a:cubicBezTo>
                  <a:pt x="479" y="118"/>
                  <a:pt x="479" y="118"/>
                  <a:pt x="479" y="118"/>
                </a:cubicBezTo>
                <a:cubicBezTo>
                  <a:pt x="471" y="121"/>
                  <a:pt x="471" y="121"/>
                  <a:pt x="471" y="121"/>
                </a:cubicBezTo>
                <a:cubicBezTo>
                  <a:pt x="471" y="121"/>
                  <a:pt x="468" y="122"/>
                  <a:pt x="468" y="122"/>
                </a:cubicBezTo>
                <a:cubicBezTo>
                  <a:pt x="467" y="123"/>
                  <a:pt x="467" y="126"/>
                  <a:pt x="465" y="125"/>
                </a:cubicBezTo>
                <a:cubicBezTo>
                  <a:pt x="464" y="125"/>
                  <a:pt x="463" y="121"/>
                  <a:pt x="466" y="121"/>
                </a:cubicBezTo>
                <a:cubicBezTo>
                  <a:pt x="468" y="121"/>
                  <a:pt x="474" y="119"/>
                  <a:pt x="476" y="117"/>
                </a:cubicBezTo>
                <a:cubicBezTo>
                  <a:pt x="478" y="116"/>
                  <a:pt x="469" y="115"/>
                  <a:pt x="468" y="117"/>
                </a:cubicBezTo>
                <a:cubicBezTo>
                  <a:pt x="466" y="119"/>
                  <a:pt x="460" y="120"/>
                  <a:pt x="459" y="120"/>
                </a:cubicBezTo>
                <a:cubicBezTo>
                  <a:pt x="458" y="120"/>
                  <a:pt x="458" y="125"/>
                  <a:pt x="458" y="125"/>
                </a:cubicBezTo>
                <a:cubicBezTo>
                  <a:pt x="454" y="123"/>
                  <a:pt x="454" y="123"/>
                  <a:pt x="454" y="123"/>
                </a:cubicBezTo>
                <a:cubicBezTo>
                  <a:pt x="445" y="122"/>
                  <a:pt x="445" y="122"/>
                  <a:pt x="445" y="122"/>
                </a:cubicBezTo>
                <a:cubicBezTo>
                  <a:pt x="445" y="122"/>
                  <a:pt x="440" y="120"/>
                  <a:pt x="440" y="119"/>
                </a:cubicBezTo>
                <a:cubicBezTo>
                  <a:pt x="441" y="117"/>
                  <a:pt x="442" y="116"/>
                  <a:pt x="442" y="116"/>
                </a:cubicBezTo>
                <a:cubicBezTo>
                  <a:pt x="426" y="116"/>
                  <a:pt x="426" y="116"/>
                  <a:pt x="426" y="116"/>
                </a:cubicBezTo>
                <a:cubicBezTo>
                  <a:pt x="426" y="116"/>
                  <a:pt x="426" y="111"/>
                  <a:pt x="420" y="111"/>
                </a:cubicBezTo>
                <a:cubicBezTo>
                  <a:pt x="415" y="112"/>
                  <a:pt x="408" y="114"/>
                  <a:pt x="407" y="114"/>
                </a:cubicBezTo>
                <a:cubicBezTo>
                  <a:pt x="407" y="114"/>
                  <a:pt x="401" y="111"/>
                  <a:pt x="400" y="110"/>
                </a:cubicBezTo>
                <a:cubicBezTo>
                  <a:pt x="399" y="110"/>
                  <a:pt x="389" y="110"/>
                  <a:pt x="389" y="110"/>
                </a:cubicBezTo>
                <a:cubicBezTo>
                  <a:pt x="389" y="110"/>
                  <a:pt x="385" y="108"/>
                  <a:pt x="382" y="108"/>
                </a:cubicBezTo>
                <a:cubicBezTo>
                  <a:pt x="378" y="108"/>
                  <a:pt x="363" y="108"/>
                  <a:pt x="362" y="108"/>
                </a:cubicBezTo>
                <a:cubicBezTo>
                  <a:pt x="362" y="108"/>
                  <a:pt x="363" y="105"/>
                  <a:pt x="363" y="105"/>
                </a:cubicBezTo>
                <a:cubicBezTo>
                  <a:pt x="363" y="105"/>
                  <a:pt x="355" y="104"/>
                  <a:pt x="354" y="104"/>
                </a:cubicBezTo>
                <a:cubicBezTo>
                  <a:pt x="353" y="104"/>
                  <a:pt x="346" y="105"/>
                  <a:pt x="346" y="105"/>
                </a:cubicBezTo>
                <a:cubicBezTo>
                  <a:pt x="351" y="101"/>
                  <a:pt x="351" y="101"/>
                  <a:pt x="351" y="101"/>
                </a:cubicBezTo>
                <a:cubicBezTo>
                  <a:pt x="339" y="105"/>
                  <a:pt x="339" y="105"/>
                  <a:pt x="339" y="105"/>
                </a:cubicBezTo>
                <a:cubicBezTo>
                  <a:pt x="344" y="101"/>
                  <a:pt x="344" y="101"/>
                  <a:pt x="344" y="101"/>
                </a:cubicBezTo>
                <a:cubicBezTo>
                  <a:pt x="339" y="100"/>
                  <a:pt x="339" y="100"/>
                  <a:pt x="339" y="100"/>
                </a:cubicBezTo>
                <a:cubicBezTo>
                  <a:pt x="339" y="100"/>
                  <a:pt x="333" y="105"/>
                  <a:pt x="327" y="105"/>
                </a:cubicBezTo>
                <a:cubicBezTo>
                  <a:pt x="320" y="105"/>
                  <a:pt x="311" y="104"/>
                  <a:pt x="309" y="105"/>
                </a:cubicBezTo>
                <a:cubicBezTo>
                  <a:pt x="307" y="107"/>
                  <a:pt x="301" y="108"/>
                  <a:pt x="301" y="108"/>
                </a:cubicBezTo>
                <a:cubicBezTo>
                  <a:pt x="301" y="108"/>
                  <a:pt x="291" y="108"/>
                  <a:pt x="285" y="109"/>
                </a:cubicBezTo>
                <a:cubicBezTo>
                  <a:pt x="280" y="110"/>
                  <a:pt x="267" y="119"/>
                  <a:pt x="258" y="121"/>
                </a:cubicBezTo>
                <a:cubicBezTo>
                  <a:pt x="250" y="122"/>
                  <a:pt x="239" y="123"/>
                  <a:pt x="239" y="123"/>
                </a:cubicBezTo>
                <a:cubicBezTo>
                  <a:pt x="239" y="123"/>
                  <a:pt x="226" y="127"/>
                  <a:pt x="226" y="128"/>
                </a:cubicBezTo>
                <a:cubicBezTo>
                  <a:pt x="227" y="129"/>
                  <a:pt x="231" y="131"/>
                  <a:pt x="231" y="131"/>
                </a:cubicBezTo>
                <a:cubicBezTo>
                  <a:pt x="231" y="131"/>
                  <a:pt x="234" y="136"/>
                  <a:pt x="233" y="137"/>
                </a:cubicBezTo>
                <a:cubicBezTo>
                  <a:pt x="231" y="138"/>
                  <a:pt x="230" y="139"/>
                  <a:pt x="230" y="139"/>
                </a:cubicBezTo>
                <a:cubicBezTo>
                  <a:pt x="242" y="140"/>
                  <a:pt x="242" y="140"/>
                  <a:pt x="242" y="140"/>
                </a:cubicBezTo>
                <a:cubicBezTo>
                  <a:pt x="238" y="144"/>
                  <a:pt x="238" y="144"/>
                  <a:pt x="238" y="144"/>
                </a:cubicBezTo>
                <a:cubicBezTo>
                  <a:pt x="247" y="145"/>
                  <a:pt x="247" y="145"/>
                  <a:pt x="247" y="145"/>
                </a:cubicBezTo>
                <a:cubicBezTo>
                  <a:pt x="246" y="147"/>
                  <a:pt x="246" y="147"/>
                  <a:pt x="246" y="147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37" y="149"/>
                  <a:pt x="237" y="149"/>
                  <a:pt x="237" y="149"/>
                </a:cubicBezTo>
                <a:cubicBezTo>
                  <a:pt x="232" y="149"/>
                  <a:pt x="232" y="149"/>
                  <a:pt x="232" y="149"/>
                </a:cubicBezTo>
                <a:cubicBezTo>
                  <a:pt x="232" y="149"/>
                  <a:pt x="225" y="150"/>
                  <a:pt x="220" y="150"/>
                </a:cubicBezTo>
                <a:cubicBezTo>
                  <a:pt x="215" y="150"/>
                  <a:pt x="216" y="148"/>
                  <a:pt x="219" y="147"/>
                </a:cubicBezTo>
                <a:cubicBezTo>
                  <a:pt x="222" y="146"/>
                  <a:pt x="213" y="145"/>
                  <a:pt x="213" y="145"/>
                </a:cubicBezTo>
                <a:cubicBezTo>
                  <a:pt x="213" y="145"/>
                  <a:pt x="203" y="145"/>
                  <a:pt x="202" y="147"/>
                </a:cubicBezTo>
                <a:cubicBezTo>
                  <a:pt x="202" y="148"/>
                  <a:pt x="203" y="149"/>
                  <a:pt x="203" y="149"/>
                </a:cubicBezTo>
                <a:cubicBezTo>
                  <a:pt x="203" y="149"/>
                  <a:pt x="195" y="150"/>
                  <a:pt x="191" y="150"/>
                </a:cubicBezTo>
                <a:cubicBezTo>
                  <a:pt x="186" y="151"/>
                  <a:pt x="172" y="154"/>
                  <a:pt x="175" y="155"/>
                </a:cubicBezTo>
                <a:cubicBezTo>
                  <a:pt x="179" y="156"/>
                  <a:pt x="183" y="157"/>
                  <a:pt x="183" y="157"/>
                </a:cubicBezTo>
                <a:cubicBezTo>
                  <a:pt x="177" y="159"/>
                  <a:pt x="177" y="159"/>
                  <a:pt x="177" y="159"/>
                </a:cubicBezTo>
                <a:cubicBezTo>
                  <a:pt x="176" y="165"/>
                  <a:pt x="176" y="165"/>
                  <a:pt x="176" y="165"/>
                </a:cubicBezTo>
                <a:cubicBezTo>
                  <a:pt x="176" y="165"/>
                  <a:pt x="181" y="165"/>
                  <a:pt x="184" y="165"/>
                </a:cubicBezTo>
                <a:cubicBezTo>
                  <a:pt x="187" y="165"/>
                  <a:pt x="190" y="165"/>
                  <a:pt x="190" y="165"/>
                </a:cubicBezTo>
                <a:cubicBezTo>
                  <a:pt x="196" y="166"/>
                  <a:pt x="196" y="166"/>
                  <a:pt x="196" y="166"/>
                </a:cubicBezTo>
                <a:cubicBezTo>
                  <a:pt x="198" y="164"/>
                  <a:pt x="198" y="164"/>
                  <a:pt x="198" y="16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7" y="162"/>
                  <a:pt x="208" y="162"/>
                </a:cubicBezTo>
                <a:cubicBezTo>
                  <a:pt x="209" y="162"/>
                  <a:pt x="211" y="164"/>
                  <a:pt x="213" y="163"/>
                </a:cubicBezTo>
                <a:cubicBezTo>
                  <a:pt x="215" y="162"/>
                  <a:pt x="219" y="159"/>
                  <a:pt x="219" y="161"/>
                </a:cubicBezTo>
                <a:cubicBezTo>
                  <a:pt x="219" y="163"/>
                  <a:pt x="217" y="165"/>
                  <a:pt x="217" y="165"/>
                </a:cubicBezTo>
                <a:cubicBezTo>
                  <a:pt x="209" y="166"/>
                  <a:pt x="209" y="166"/>
                  <a:pt x="209" y="166"/>
                </a:cubicBezTo>
                <a:cubicBezTo>
                  <a:pt x="210" y="170"/>
                  <a:pt x="210" y="170"/>
                  <a:pt x="210" y="170"/>
                </a:cubicBezTo>
                <a:cubicBezTo>
                  <a:pt x="210" y="170"/>
                  <a:pt x="204" y="176"/>
                  <a:pt x="200" y="176"/>
                </a:cubicBezTo>
                <a:cubicBezTo>
                  <a:pt x="197" y="176"/>
                  <a:pt x="192" y="176"/>
                  <a:pt x="192" y="176"/>
                </a:cubicBezTo>
                <a:cubicBezTo>
                  <a:pt x="190" y="174"/>
                  <a:pt x="190" y="174"/>
                  <a:pt x="190" y="174"/>
                </a:cubicBezTo>
                <a:cubicBezTo>
                  <a:pt x="188" y="175"/>
                  <a:pt x="188" y="175"/>
                  <a:pt x="188" y="175"/>
                </a:cubicBezTo>
                <a:cubicBezTo>
                  <a:pt x="188" y="177"/>
                  <a:pt x="188" y="177"/>
                  <a:pt x="188" y="177"/>
                </a:cubicBezTo>
                <a:cubicBezTo>
                  <a:pt x="188" y="177"/>
                  <a:pt x="179" y="182"/>
                  <a:pt x="177" y="180"/>
                </a:cubicBezTo>
                <a:cubicBezTo>
                  <a:pt x="174" y="178"/>
                  <a:pt x="172" y="178"/>
                  <a:pt x="172" y="178"/>
                </a:cubicBezTo>
                <a:cubicBezTo>
                  <a:pt x="159" y="185"/>
                  <a:pt x="159" y="185"/>
                  <a:pt x="159" y="185"/>
                </a:cubicBezTo>
                <a:cubicBezTo>
                  <a:pt x="157" y="188"/>
                  <a:pt x="157" y="188"/>
                  <a:pt x="157" y="188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6" y="185"/>
                  <a:pt x="151" y="187"/>
                  <a:pt x="148" y="188"/>
                </a:cubicBezTo>
                <a:cubicBezTo>
                  <a:pt x="145" y="189"/>
                  <a:pt x="143" y="192"/>
                  <a:pt x="143" y="192"/>
                </a:cubicBezTo>
                <a:cubicBezTo>
                  <a:pt x="139" y="191"/>
                  <a:pt x="139" y="191"/>
                  <a:pt x="139" y="191"/>
                </a:cubicBezTo>
                <a:cubicBezTo>
                  <a:pt x="139" y="194"/>
                  <a:pt x="139" y="194"/>
                  <a:pt x="139" y="194"/>
                </a:cubicBezTo>
                <a:cubicBezTo>
                  <a:pt x="139" y="194"/>
                  <a:pt x="136" y="193"/>
                  <a:pt x="135" y="194"/>
                </a:cubicBezTo>
                <a:cubicBezTo>
                  <a:pt x="135" y="195"/>
                  <a:pt x="135" y="197"/>
                  <a:pt x="135" y="197"/>
                </a:cubicBezTo>
                <a:cubicBezTo>
                  <a:pt x="133" y="199"/>
                  <a:pt x="133" y="199"/>
                  <a:pt x="133" y="199"/>
                </a:cubicBezTo>
                <a:cubicBezTo>
                  <a:pt x="141" y="196"/>
                  <a:pt x="141" y="196"/>
                  <a:pt x="141" y="196"/>
                </a:cubicBezTo>
                <a:cubicBezTo>
                  <a:pt x="138" y="198"/>
                  <a:pt x="138" y="198"/>
                  <a:pt x="138" y="198"/>
                </a:cubicBezTo>
                <a:cubicBezTo>
                  <a:pt x="138" y="200"/>
                  <a:pt x="138" y="200"/>
                  <a:pt x="138" y="200"/>
                </a:cubicBezTo>
                <a:cubicBezTo>
                  <a:pt x="136" y="201"/>
                  <a:pt x="136" y="201"/>
                  <a:pt x="136" y="201"/>
                </a:cubicBezTo>
                <a:cubicBezTo>
                  <a:pt x="136" y="201"/>
                  <a:pt x="146" y="201"/>
                  <a:pt x="144" y="203"/>
                </a:cubicBezTo>
                <a:cubicBezTo>
                  <a:pt x="142" y="205"/>
                  <a:pt x="138" y="205"/>
                  <a:pt x="138" y="205"/>
                </a:cubicBezTo>
                <a:cubicBezTo>
                  <a:pt x="134" y="205"/>
                  <a:pt x="134" y="205"/>
                  <a:pt x="134" y="205"/>
                </a:cubicBezTo>
                <a:cubicBezTo>
                  <a:pt x="136" y="204"/>
                  <a:pt x="136" y="204"/>
                  <a:pt x="136" y="204"/>
                </a:cubicBezTo>
                <a:cubicBezTo>
                  <a:pt x="134" y="203"/>
                  <a:pt x="134" y="203"/>
                  <a:pt x="134" y="203"/>
                </a:cubicBezTo>
                <a:cubicBezTo>
                  <a:pt x="134" y="203"/>
                  <a:pt x="128" y="205"/>
                  <a:pt x="128" y="206"/>
                </a:cubicBezTo>
                <a:cubicBezTo>
                  <a:pt x="128" y="206"/>
                  <a:pt x="130" y="207"/>
                  <a:pt x="130" y="207"/>
                </a:cubicBezTo>
                <a:cubicBezTo>
                  <a:pt x="130" y="207"/>
                  <a:pt x="127" y="213"/>
                  <a:pt x="128" y="213"/>
                </a:cubicBezTo>
                <a:cubicBezTo>
                  <a:pt x="129" y="213"/>
                  <a:pt x="138" y="212"/>
                  <a:pt x="138" y="212"/>
                </a:cubicBezTo>
                <a:cubicBezTo>
                  <a:pt x="145" y="209"/>
                  <a:pt x="145" y="209"/>
                  <a:pt x="145" y="209"/>
                </a:cubicBezTo>
                <a:cubicBezTo>
                  <a:pt x="154" y="205"/>
                  <a:pt x="154" y="205"/>
                  <a:pt x="154" y="205"/>
                </a:cubicBezTo>
                <a:cubicBezTo>
                  <a:pt x="154" y="205"/>
                  <a:pt x="145" y="209"/>
                  <a:pt x="144" y="211"/>
                </a:cubicBezTo>
                <a:cubicBezTo>
                  <a:pt x="143" y="212"/>
                  <a:pt x="143" y="216"/>
                  <a:pt x="142" y="216"/>
                </a:cubicBezTo>
                <a:cubicBezTo>
                  <a:pt x="140" y="217"/>
                  <a:pt x="138" y="215"/>
                  <a:pt x="137" y="217"/>
                </a:cubicBezTo>
                <a:cubicBezTo>
                  <a:pt x="135" y="219"/>
                  <a:pt x="135" y="221"/>
                  <a:pt x="133" y="222"/>
                </a:cubicBezTo>
                <a:cubicBezTo>
                  <a:pt x="132" y="223"/>
                  <a:pt x="129" y="225"/>
                  <a:pt x="129" y="225"/>
                </a:cubicBezTo>
                <a:cubicBezTo>
                  <a:pt x="137" y="224"/>
                  <a:pt x="137" y="224"/>
                  <a:pt x="137" y="224"/>
                </a:cubicBezTo>
                <a:cubicBezTo>
                  <a:pt x="135" y="227"/>
                  <a:pt x="135" y="227"/>
                  <a:pt x="135" y="227"/>
                </a:cubicBezTo>
                <a:cubicBezTo>
                  <a:pt x="135" y="227"/>
                  <a:pt x="142" y="220"/>
                  <a:pt x="145" y="221"/>
                </a:cubicBezTo>
                <a:cubicBezTo>
                  <a:pt x="149" y="221"/>
                  <a:pt x="147" y="223"/>
                  <a:pt x="147" y="223"/>
                </a:cubicBezTo>
                <a:cubicBezTo>
                  <a:pt x="150" y="222"/>
                  <a:pt x="150" y="222"/>
                  <a:pt x="150" y="222"/>
                </a:cubicBezTo>
                <a:cubicBezTo>
                  <a:pt x="150" y="222"/>
                  <a:pt x="148" y="227"/>
                  <a:pt x="150" y="227"/>
                </a:cubicBezTo>
                <a:cubicBezTo>
                  <a:pt x="153" y="227"/>
                  <a:pt x="157" y="223"/>
                  <a:pt x="157" y="223"/>
                </a:cubicBezTo>
                <a:cubicBezTo>
                  <a:pt x="163" y="220"/>
                  <a:pt x="163" y="220"/>
                  <a:pt x="163" y="220"/>
                </a:cubicBezTo>
                <a:cubicBezTo>
                  <a:pt x="164" y="222"/>
                  <a:pt x="164" y="222"/>
                  <a:pt x="164" y="222"/>
                </a:cubicBezTo>
                <a:cubicBezTo>
                  <a:pt x="160" y="222"/>
                  <a:pt x="160" y="222"/>
                  <a:pt x="160" y="222"/>
                </a:cubicBezTo>
                <a:cubicBezTo>
                  <a:pt x="160" y="222"/>
                  <a:pt x="157" y="225"/>
                  <a:pt x="159" y="225"/>
                </a:cubicBezTo>
                <a:cubicBezTo>
                  <a:pt x="162" y="225"/>
                  <a:pt x="171" y="222"/>
                  <a:pt x="171" y="222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1" y="223"/>
                  <a:pt x="171" y="223"/>
                  <a:pt x="171" y="223"/>
                </a:cubicBezTo>
                <a:cubicBezTo>
                  <a:pt x="171" y="225"/>
                  <a:pt x="171" y="225"/>
                  <a:pt x="171" y="225"/>
                </a:cubicBezTo>
                <a:cubicBezTo>
                  <a:pt x="171" y="225"/>
                  <a:pt x="167" y="226"/>
                  <a:pt x="164" y="226"/>
                </a:cubicBezTo>
                <a:cubicBezTo>
                  <a:pt x="162" y="227"/>
                  <a:pt x="160" y="230"/>
                  <a:pt x="160" y="230"/>
                </a:cubicBezTo>
                <a:cubicBezTo>
                  <a:pt x="156" y="230"/>
                  <a:pt x="156" y="230"/>
                  <a:pt x="156" y="230"/>
                </a:cubicBezTo>
                <a:cubicBezTo>
                  <a:pt x="151" y="235"/>
                  <a:pt x="151" y="235"/>
                  <a:pt x="151" y="235"/>
                </a:cubicBezTo>
                <a:cubicBezTo>
                  <a:pt x="151" y="237"/>
                  <a:pt x="151" y="237"/>
                  <a:pt x="151" y="237"/>
                </a:cubicBezTo>
                <a:cubicBezTo>
                  <a:pt x="146" y="237"/>
                  <a:pt x="146" y="237"/>
                  <a:pt x="146" y="237"/>
                </a:cubicBezTo>
                <a:cubicBezTo>
                  <a:pt x="146" y="237"/>
                  <a:pt x="136" y="239"/>
                  <a:pt x="135" y="240"/>
                </a:cubicBezTo>
                <a:cubicBezTo>
                  <a:pt x="134" y="242"/>
                  <a:pt x="135" y="245"/>
                  <a:pt x="133" y="245"/>
                </a:cubicBezTo>
                <a:cubicBezTo>
                  <a:pt x="131" y="245"/>
                  <a:pt x="126" y="245"/>
                  <a:pt x="122" y="245"/>
                </a:cubicBezTo>
                <a:cubicBezTo>
                  <a:pt x="119" y="246"/>
                  <a:pt x="108" y="254"/>
                  <a:pt x="108" y="254"/>
                </a:cubicBezTo>
                <a:cubicBezTo>
                  <a:pt x="105" y="255"/>
                  <a:pt x="105" y="255"/>
                  <a:pt x="105" y="255"/>
                </a:cubicBezTo>
                <a:cubicBezTo>
                  <a:pt x="103" y="257"/>
                  <a:pt x="103" y="257"/>
                  <a:pt x="103" y="257"/>
                </a:cubicBezTo>
                <a:cubicBezTo>
                  <a:pt x="103" y="254"/>
                  <a:pt x="103" y="254"/>
                  <a:pt x="103" y="254"/>
                </a:cubicBezTo>
                <a:cubicBezTo>
                  <a:pt x="103" y="254"/>
                  <a:pt x="96" y="253"/>
                  <a:pt x="94" y="255"/>
                </a:cubicBezTo>
                <a:cubicBezTo>
                  <a:pt x="91" y="256"/>
                  <a:pt x="86" y="258"/>
                  <a:pt x="86" y="258"/>
                </a:cubicBezTo>
                <a:cubicBezTo>
                  <a:pt x="84" y="258"/>
                  <a:pt x="84" y="258"/>
                  <a:pt x="84" y="258"/>
                </a:cubicBezTo>
                <a:cubicBezTo>
                  <a:pt x="85" y="259"/>
                  <a:pt x="85" y="259"/>
                  <a:pt x="85" y="259"/>
                </a:cubicBezTo>
                <a:cubicBezTo>
                  <a:pt x="81" y="260"/>
                  <a:pt x="81" y="260"/>
                  <a:pt x="81" y="260"/>
                </a:cubicBezTo>
                <a:cubicBezTo>
                  <a:pt x="79" y="261"/>
                  <a:pt x="79" y="261"/>
                  <a:pt x="79" y="261"/>
                </a:cubicBezTo>
                <a:cubicBezTo>
                  <a:pt x="76" y="261"/>
                  <a:pt x="76" y="261"/>
                  <a:pt x="76" y="261"/>
                </a:cubicBezTo>
                <a:cubicBezTo>
                  <a:pt x="72" y="264"/>
                  <a:pt x="72" y="264"/>
                  <a:pt x="72" y="264"/>
                </a:cubicBezTo>
                <a:cubicBezTo>
                  <a:pt x="73" y="265"/>
                  <a:pt x="73" y="265"/>
                  <a:pt x="73" y="265"/>
                </a:cubicBezTo>
                <a:cubicBezTo>
                  <a:pt x="75" y="263"/>
                  <a:pt x="75" y="263"/>
                  <a:pt x="75" y="263"/>
                </a:cubicBezTo>
                <a:cubicBezTo>
                  <a:pt x="78" y="264"/>
                  <a:pt x="78" y="264"/>
                  <a:pt x="78" y="264"/>
                </a:cubicBezTo>
                <a:cubicBezTo>
                  <a:pt x="81" y="262"/>
                  <a:pt x="81" y="262"/>
                  <a:pt x="81" y="262"/>
                </a:cubicBezTo>
                <a:cubicBezTo>
                  <a:pt x="81" y="263"/>
                  <a:pt x="81" y="263"/>
                  <a:pt x="81" y="263"/>
                </a:cubicBezTo>
                <a:cubicBezTo>
                  <a:pt x="81" y="263"/>
                  <a:pt x="86" y="263"/>
                  <a:pt x="87" y="262"/>
                </a:cubicBezTo>
                <a:cubicBezTo>
                  <a:pt x="89" y="260"/>
                  <a:pt x="92" y="257"/>
                  <a:pt x="94" y="257"/>
                </a:cubicBezTo>
                <a:cubicBezTo>
                  <a:pt x="96" y="256"/>
                  <a:pt x="94" y="260"/>
                  <a:pt x="97" y="260"/>
                </a:cubicBezTo>
                <a:cubicBezTo>
                  <a:pt x="100" y="260"/>
                  <a:pt x="108" y="256"/>
                  <a:pt x="108" y="256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5" y="255"/>
                  <a:pt x="115" y="255"/>
                  <a:pt x="115" y="255"/>
                </a:cubicBezTo>
                <a:cubicBezTo>
                  <a:pt x="115" y="255"/>
                  <a:pt x="122" y="255"/>
                  <a:pt x="125" y="253"/>
                </a:cubicBezTo>
                <a:cubicBezTo>
                  <a:pt x="127" y="251"/>
                  <a:pt x="130" y="248"/>
                  <a:pt x="131" y="248"/>
                </a:cubicBezTo>
                <a:cubicBezTo>
                  <a:pt x="133" y="248"/>
                  <a:pt x="136" y="248"/>
                  <a:pt x="136" y="248"/>
                </a:cubicBezTo>
                <a:cubicBezTo>
                  <a:pt x="137" y="246"/>
                  <a:pt x="137" y="246"/>
                  <a:pt x="137" y="246"/>
                </a:cubicBezTo>
                <a:cubicBezTo>
                  <a:pt x="142" y="246"/>
                  <a:pt x="142" y="246"/>
                  <a:pt x="142" y="246"/>
                </a:cubicBezTo>
                <a:cubicBezTo>
                  <a:pt x="143" y="245"/>
                  <a:pt x="143" y="245"/>
                  <a:pt x="143" y="245"/>
                </a:cubicBezTo>
                <a:cubicBezTo>
                  <a:pt x="143" y="245"/>
                  <a:pt x="150" y="243"/>
                  <a:pt x="153" y="242"/>
                </a:cubicBezTo>
                <a:cubicBezTo>
                  <a:pt x="156" y="240"/>
                  <a:pt x="159" y="238"/>
                  <a:pt x="159" y="238"/>
                </a:cubicBezTo>
                <a:cubicBezTo>
                  <a:pt x="168" y="236"/>
                  <a:pt x="168" y="236"/>
                  <a:pt x="168" y="236"/>
                </a:cubicBezTo>
                <a:cubicBezTo>
                  <a:pt x="176" y="232"/>
                  <a:pt x="176" y="232"/>
                  <a:pt x="176" y="232"/>
                </a:cubicBezTo>
                <a:cubicBezTo>
                  <a:pt x="176" y="232"/>
                  <a:pt x="185" y="232"/>
                  <a:pt x="187" y="230"/>
                </a:cubicBezTo>
                <a:cubicBezTo>
                  <a:pt x="188" y="229"/>
                  <a:pt x="191" y="226"/>
                  <a:pt x="191" y="226"/>
                </a:cubicBezTo>
                <a:cubicBezTo>
                  <a:pt x="191" y="226"/>
                  <a:pt x="200" y="225"/>
                  <a:pt x="200" y="223"/>
                </a:cubicBezTo>
                <a:cubicBezTo>
                  <a:pt x="201" y="221"/>
                  <a:pt x="198" y="221"/>
                  <a:pt x="198" y="221"/>
                </a:cubicBezTo>
                <a:cubicBezTo>
                  <a:pt x="198" y="221"/>
                  <a:pt x="203" y="218"/>
                  <a:pt x="205" y="217"/>
                </a:cubicBezTo>
                <a:cubicBezTo>
                  <a:pt x="207" y="216"/>
                  <a:pt x="212" y="214"/>
                  <a:pt x="212" y="214"/>
                </a:cubicBezTo>
                <a:cubicBezTo>
                  <a:pt x="223" y="210"/>
                  <a:pt x="223" y="210"/>
                  <a:pt x="223" y="210"/>
                </a:cubicBezTo>
                <a:cubicBezTo>
                  <a:pt x="222" y="208"/>
                  <a:pt x="222" y="208"/>
                  <a:pt x="222" y="208"/>
                </a:cubicBezTo>
                <a:cubicBezTo>
                  <a:pt x="222" y="208"/>
                  <a:pt x="227" y="209"/>
                  <a:pt x="228" y="208"/>
                </a:cubicBezTo>
                <a:cubicBezTo>
                  <a:pt x="230" y="207"/>
                  <a:pt x="236" y="204"/>
                  <a:pt x="236" y="204"/>
                </a:cubicBezTo>
                <a:cubicBezTo>
                  <a:pt x="236" y="204"/>
                  <a:pt x="249" y="199"/>
                  <a:pt x="250" y="198"/>
                </a:cubicBezTo>
                <a:cubicBezTo>
                  <a:pt x="252" y="197"/>
                  <a:pt x="258" y="202"/>
                  <a:pt x="258" y="202"/>
                </a:cubicBezTo>
                <a:cubicBezTo>
                  <a:pt x="253" y="202"/>
                  <a:pt x="253" y="202"/>
                  <a:pt x="253" y="202"/>
                </a:cubicBezTo>
                <a:cubicBezTo>
                  <a:pt x="250" y="200"/>
                  <a:pt x="250" y="200"/>
                  <a:pt x="250" y="200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41" y="203"/>
                  <a:pt x="241" y="203"/>
                  <a:pt x="241" y="203"/>
                </a:cubicBezTo>
                <a:cubicBezTo>
                  <a:pt x="241" y="203"/>
                  <a:pt x="236" y="208"/>
                  <a:pt x="234" y="209"/>
                </a:cubicBezTo>
                <a:cubicBezTo>
                  <a:pt x="232" y="209"/>
                  <a:pt x="224" y="211"/>
                  <a:pt x="225" y="212"/>
                </a:cubicBezTo>
                <a:cubicBezTo>
                  <a:pt x="226" y="214"/>
                  <a:pt x="230" y="214"/>
                  <a:pt x="230" y="214"/>
                </a:cubicBezTo>
                <a:cubicBezTo>
                  <a:pt x="230" y="214"/>
                  <a:pt x="226" y="216"/>
                  <a:pt x="225" y="216"/>
                </a:cubicBezTo>
                <a:cubicBezTo>
                  <a:pt x="224" y="216"/>
                  <a:pt x="218" y="216"/>
                  <a:pt x="218" y="217"/>
                </a:cubicBezTo>
                <a:cubicBezTo>
                  <a:pt x="218" y="218"/>
                  <a:pt x="219" y="221"/>
                  <a:pt x="223" y="219"/>
                </a:cubicBezTo>
                <a:cubicBezTo>
                  <a:pt x="227" y="217"/>
                  <a:pt x="236" y="212"/>
                  <a:pt x="240" y="212"/>
                </a:cubicBezTo>
                <a:cubicBezTo>
                  <a:pt x="244" y="211"/>
                  <a:pt x="250" y="213"/>
                  <a:pt x="253" y="211"/>
                </a:cubicBezTo>
                <a:cubicBezTo>
                  <a:pt x="256" y="210"/>
                  <a:pt x="261" y="205"/>
                  <a:pt x="261" y="205"/>
                </a:cubicBezTo>
                <a:cubicBezTo>
                  <a:pt x="260" y="203"/>
                  <a:pt x="260" y="203"/>
                  <a:pt x="260" y="203"/>
                </a:cubicBezTo>
                <a:cubicBezTo>
                  <a:pt x="260" y="203"/>
                  <a:pt x="272" y="199"/>
                  <a:pt x="274" y="199"/>
                </a:cubicBezTo>
                <a:cubicBezTo>
                  <a:pt x="276" y="199"/>
                  <a:pt x="277" y="201"/>
                  <a:pt x="277" y="201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280" y="203"/>
                  <a:pt x="280" y="203"/>
                  <a:pt x="280" y="203"/>
                </a:cubicBezTo>
                <a:cubicBezTo>
                  <a:pt x="282" y="205"/>
                  <a:pt x="282" y="205"/>
                  <a:pt x="282" y="205"/>
                </a:cubicBezTo>
                <a:cubicBezTo>
                  <a:pt x="282" y="205"/>
                  <a:pt x="282" y="207"/>
                  <a:pt x="282" y="207"/>
                </a:cubicBezTo>
                <a:cubicBezTo>
                  <a:pt x="283" y="207"/>
                  <a:pt x="292" y="202"/>
                  <a:pt x="292" y="202"/>
                </a:cubicBezTo>
                <a:cubicBezTo>
                  <a:pt x="292" y="202"/>
                  <a:pt x="284" y="208"/>
                  <a:pt x="286" y="209"/>
                </a:cubicBezTo>
                <a:cubicBezTo>
                  <a:pt x="288" y="210"/>
                  <a:pt x="294" y="210"/>
                  <a:pt x="294" y="210"/>
                </a:cubicBezTo>
                <a:cubicBezTo>
                  <a:pt x="308" y="212"/>
                  <a:pt x="308" y="212"/>
                  <a:pt x="308" y="212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09"/>
                  <a:pt x="310" y="214"/>
                  <a:pt x="312" y="214"/>
                </a:cubicBezTo>
                <a:cubicBezTo>
                  <a:pt x="314" y="214"/>
                  <a:pt x="321" y="214"/>
                  <a:pt x="321" y="214"/>
                </a:cubicBezTo>
                <a:cubicBezTo>
                  <a:pt x="326" y="212"/>
                  <a:pt x="326" y="212"/>
                  <a:pt x="326" y="212"/>
                </a:cubicBezTo>
                <a:cubicBezTo>
                  <a:pt x="326" y="212"/>
                  <a:pt x="317" y="215"/>
                  <a:pt x="318" y="217"/>
                </a:cubicBezTo>
                <a:cubicBezTo>
                  <a:pt x="319" y="219"/>
                  <a:pt x="322" y="220"/>
                  <a:pt x="322" y="220"/>
                </a:cubicBezTo>
                <a:cubicBezTo>
                  <a:pt x="322" y="220"/>
                  <a:pt x="322" y="228"/>
                  <a:pt x="324" y="228"/>
                </a:cubicBezTo>
                <a:cubicBezTo>
                  <a:pt x="327" y="228"/>
                  <a:pt x="333" y="227"/>
                  <a:pt x="333" y="227"/>
                </a:cubicBezTo>
                <a:cubicBezTo>
                  <a:pt x="332" y="223"/>
                  <a:pt x="332" y="223"/>
                  <a:pt x="332" y="223"/>
                </a:cubicBezTo>
                <a:cubicBezTo>
                  <a:pt x="335" y="222"/>
                  <a:pt x="335" y="222"/>
                  <a:pt x="335" y="222"/>
                </a:cubicBezTo>
                <a:cubicBezTo>
                  <a:pt x="337" y="224"/>
                  <a:pt x="337" y="224"/>
                  <a:pt x="337" y="224"/>
                </a:cubicBezTo>
                <a:cubicBezTo>
                  <a:pt x="341" y="223"/>
                  <a:pt x="341" y="223"/>
                  <a:pt x="341" y="223"/>
                </a:cubicBezTo>
                <a:cubicBezTo>
                  <a:pt x="341" y="223"/>
                  <a:pt x="337" y="228"/>
                  <a:pt x="339" y="228"/>
                </a:cubicBezTo>
                <a:cubicBezTo>
                  <a:pt x="341" y="229"/>
                  <a:pt x="345" y="223"/>
                  <a:pt x="345" y="223"/>
                </a:cubicBezTo>
                <a:cubicBezTo>
                  <a:pt x="349" y="217"/>
                  <a:pt x="349" y="217"/>
                  <a:pt x="349" y="217"/>
                </a:cubicBezTo>
                <a:cubicBezTo>
                  <a:pt x="346" y="226"/>
                  <a:pt x="346" y="226"/>
                  <a:pt x="346" y="226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51" y="227"/>
                  <a:pt x="351" y="227"/>
                  <a:pt x="351" y="227"/>
                </a:cubicBezTo>
                <a:cubicBezTo>
                  <a:pt x="348" y="231"/>
                  <a:pt x="348" y="231"/>
                  <a:pt x="348" y="231"/>
                </a:cubicBezTo>
                <a:cubicBezTo>
                  <a:pt x="352" y="234"/>
                  <a:pt x="352" y="234"/>
                  <a:pt x="352" y="234"/>
                </a:cubicBezTo>
                <a:cubicBezTo>
                  <a:pt x="349" y="233"/>
                  <a:pt x="349" y="233"/>
                  <a:pt x="349" y="233"/>
                </a:cubicBezTo>
                <a:cubicBezTo>
                  <a:pt x="349" y="236"/>
                  <a:pt x="349" y="236"/>
                  <a:pt x="349" y="236"/>
                </a:cubicBezTo>
                <a:cubicBezTo>
                  <a:pt x="345" y="238"/>
                  <a:pt x="345" y="238"/>
                  <a:pt x="345" y="238"/>
                </a:cubicBezTo>
                <a:cubicBezTo>
                  <a:pt x="342" y="240"/>
                  <a:pt x="342" y="240"/>
                  <a:pt x="342" y="240"/>
                </a:cubicBezTo>
                <a:cubicBezTo>
                  <a:pt x="347" y="243"/>
                  <a:pt x="347" y="243"/>
                  <a:pt x="347" y="243"/>
                </a:cubicBezTo>
                <a:cubicBezTo>
                  <a:pt x="346" y="247"/>
                  <a:pt x="346" y="247"/>
                  <a:pt x="346" y="247"/>
                </a:cubicBezTo>
                <a:cubicBezTo>
                  <a:pt x="344" y="250"/>
                  <a:pt x="344" y="250"/>
                  <a:pt x="344" y="250"/>
                </a:cubicBezTo>
                <a:cubicBezTo>
                  <a:pt x="346" y="251"/>
                  <a:pt x="346" y="251"/>
                  <a:pt x="346" y="251"/>
                </a:cubicBezTo>
                <a:cubicBezTo>
                  <a:pt x="343" y="254"/>
                  <a:pt x="343" y="254"/>
                  <a:pt x="343" y="254"/>
                </a:cubicBezTo>
                <a:cubicBezTo>
                  <a:pt x="347" y="254"/>
                  <a:pt x="347" y="254"/>
                  <a:pt x="347" y="254"/>
                </a:cubicBezTo>
                <a:cubicBezTo>
                  <a:pt x="353" y="252"/>
                  <a:pt x="353" y="252"/>
                  <a:pt x="353" y="252"/>
                </a:cubicBezTo>
                <a:cubicBezTo>
                  <a:pt x="348" y="257"/>
                  <a:pt x="348" y="257"/>
                  <a:pt x="348" y="257"/>
                </a:cubicBezTo>
                <a:cubicBezTo>
                  <a:pt x="346" y="259"/>
                  <a:pt x="346" y="259"/>
                  <a:pt x="346" y="259"/>
                </a:cubicBezTo>
                <a:cubicBezTo>
                  <a:pt x="349" y="260"/>
                  <a:pt x="349" y="260"/>
                  <a:pt x="349" y="260"/>
                </a:cubicBezTo>
                <a:cubicBezTo>
                  <a:pt x="342" y="263"/>
                  <a:pt x="342" y="263"/>
                  <a:pt x="342" y="263"/>
                </a:cubicBezTo>
                <a:cubicBezTo>
                  <a:pt x="340" y="265"/>
                  <a:pt x="340" y="265"/>
                  <a:pt x="340" y="265"/>
                </a:cubicBezTo>
                <a:cubicBezTo>
                  <a:pt x="342" y="266"/>
                  <a:pt x="342" y="266"/>
                  <a:pt x="342" y="266"/>
                </a:cubicBezTo>
                <a:cubicBezTo>
                  <a:pt x="342" y="266"/>
                  <a:pt x="342" y="266"/>
                  <a:pt x="342" y="267"/>
                </a:cubicBezTo>
                <a:cubicBezTo>
                  <a:pt x="341" y="268"/>
                  <a:pt x="341" y="269"/>
                  <a:pt x="341" y="270"/>
                </a:cubicBezTo>
                <a:cubicBezTo>
                  <a:pt x="341" y="272"/>
                  <a:pt x="340" y="275"/>
                  <a:pt x="340" y="275"/>
                </a:cubicBezTo>
                <a:cubicBezTo>
                  <a:pt x="338" y="276"/>
                  <a:pt x="338" y="276"/>
                  <a:pt x="338" y="276"/>
                </a:cubicBezTo>
                <a:cubicBezTo>
                  <a:pt x="338" y="276"/>
                  <a:pt x="340" y="277"/>
                  <a:pt x="340" y="278"/>
                </a:cubicBezTo>
                <a:cubicBezTo>
                  <a:pt x="340" y="280"/>
                  <a:pt x="342" y="280"/>
                  <a:pt x="342" y="280"/>
                </a:cubicBezTo>
                <a:cubicBezTo>
                  <a:pt x="342" y="280"/>
                  <a:pt x="352" y="272"/>
                  <a:pt x="352" y="274"/>
                </a:cubicBezTo>
                <a:cubicBezTo>
                  <a:pt x="352" y="276"/>
                  <a:pt x="349" y="276"/>
                  <a:pt x="348" y="277"/>
                </a:cubicBezTo>
                <a:cubicBezTo>
                  <a:pt x="348" y="278"/>
                  <a:pt x="349" y="280"/>
                  <a:pt x="349" y="280"/>
                </a:cubicBezTo>
                <a:cubicBezTo>
                  <a:pt x="351" y="282"/>
                  <a:pt x="351" y="282"/>
                  <a:pt x="351" y="282"/>
                </a:cubicBezTo>
                <a:cubicBezTo>
                  <a:pt x="345" y="282"/>
                  <a:pt x="345" y="282"/>
                  <a:pt x="345" y="282"/>
                </a:cubicBezTo>
                <a:cubicBezTo>
                  <a:pt x="345" y="282"/>
                  <a:pt x="340" y="287"/>
                  <a:pt x="342" y="287"/>
                </a:cubicBezTo>
                <a:cubicBezTo>
                  <a:pt x="344" y="288"/>
                  <a:pt x="345" y="289"/>
                  <a:pt x="345" y="289"/>
                </a:cubicBezTo>
                <a:cubicBezTo>
                  <a:pt x="345" y="289"/>
                  <a:pt x="343" y="293"/>
                  <a:pt x="344" y="293"/>
                </a:cubicBezTo>
                <a:cubicBezTo>
                  <a:pt x="346" y="292"/>
                  <a:pt x="354" y="286"/>
                  <a:pt x="354" y="286"/>
                </a:cubicBezTo>
                <a:cubicBezTo>
                  <a:pt x="354" y="288"/>
                  <a:pt x="354" y="288"/>
                  <a:pt x="354" y="288"/>
                </a:cubicBezTo>
                <a:cubicBezTo>
                  <a:pt x="350" y="290"/>
                  <a:pt x="350" y="290"/>
                  <a:pt x="350" y="290"/>
                </a:cubicBezTo>
                <a:cubicBezTo>
                  <a:pt x="353" y="292"/>
                  <a:pt x="353" y="292"/>
                  <a:pt x="353" y="292"/>
                </a:cubicBezTo>
                <a:cubicBezTo>
                  <a:pt x="353" y="292"/>
                  <a:pt x="352" y="296"/>
                  <a:pt x="351" y="295"/>
                </a:cubicBezTo>
                <a:cubicBezTo>
                  <a:pt x="349" y="295"/>
                  <a:pt x="349" y="293"/>
                  <a:pt x="349" y="293"/>
                </a:cubicBezTo>
                <a:cubicBezTo>
                  <a:pt x="349" y="293"/>
                  <a:pt x="342" y="295"/>
                  <a:pt x="340" y="296"/>
                </a:cubicBezTo>
                <a:cubicBezTo>
                  <a:pt x="339" y="298"/>
                  <a:pt x="338" y="299"/>
                  <a:pt x="338" y="299"/>
                </a:cubicBezTo>
                <a:cubicBezTo>
                  <a:pt x="338" y="299"/>
                  <a:pt x="342" y="298"/>
                  <a:pt x="343" y="298"/>
                </a:cubicBezTo>
                <a:cubicBezTo>
                  <a:pt x="344" y="298"/>
                  <a:pt x="348" y="298"/>
                  <a:pt x="348" y="298"/>
                </a:cubicBezTo>
                <a:cubicBezTo>
                  <a:pt x="348" y="298"/>
                  <a:pt x="341" y="300"/>
                  <a:pt x="339" y="301"/>
                </a:cubicBezTo>
                <a:cubicBezTo>
                  <a:pt x="338" y="301"/>
                  <a:pt x="339" y="303"/>
                  <a:pt x="339" y="303"/>
                </a:cubicBezTo>
                <a:cubicBezTo>
                  <a:pt x="339" y="303"/>
                  <a:pt x="332" y="301"/>
                  <a:pt x="334" y="303"/>
                </a:cubicBezTo>
                <a:cubicBezTo>
                  <a:pt x="336" y="306"/>
                  <a:pt x="338" y="307"/>
                  <a:pt x="338" y="307"/>
                </a:cubicBezTo>
                <a:cubicBezTo>
                  <a:pt x="344" y="305"/>
                  <a:pt x="344" y="305"/>
                  <a:pt x="344" y="305"/>
                </a:cubicBezTo>
                <a:cubicBezTo>
                  <a:pt x="346" y="308"/>
                  <a:pt x="346" y="308"/>
                  <a:pt x="346" y="308"/>
                </a:cubicBezTo>
                <a:cubicBezTo>
                  <a:pt x="351" y="305"/>
                  <a:pt x="351" y="305"/>
                  <a:pt x="351" y="305"/>
                </a:cubicBezTo>
                <a:cubicBezTo>
                  <a:pt x="351" y="305"/>
                  <a:pt x="345" y="312"/>
                  <a:pt x="347" y="312"/>
                </a:cubicBezTo>
                <a:cubicBezTo>
                  <a:pt x="349" y="312"/>
                  <a:pt x="355" y="307"/>
                  <a:pt x="355" y="307"/>
                </a:cubicBezTo>
                <a:cubicBezTo>
                  <a:pt x="355" y="307"/>
                  <a:pt x="350" y="313"/>
                  <a:pt x="351" y="313"/>
                </a:cubicBezTo>
                <a:cubicBezTo>
                  <a:pt x="351" y="313"/>
                  <a:pt x="355" y="312"/>
                  <a:pt x="355" y="312"/>
                </a:cubicBezTo>
                <a:cubicBezTo>
                  <a:pt x="355" y="312"/>
                  <a:pt x="347" y="318"/>
                  <a:pt x="350" y="319"/>
                </a:cubicBezTo>
                <a:cubicBezTo>
                  <a:pt x="352" y="319"/>
                  <a:pt x="358" y="315"/>
                  <a:pt x="358" y="315"/>
                </a:cubicBezTo>
                <a:cubicBezTo>
                  <a:pt x="358" y="315"/>
                  <a:pt x="353" y="320"/>
                  <a:pt x="354" y="321"/>
                </a:cubicBezTo>
                <a:cubicBezTo>
                  <a:pt x="355" y="321"/>
                  <a:pt x="359" y="322"/>
                  <a:pt x="359" y="323"/>
                </a:cubicBezTo>
                <a:cubicBezTo>
                  <a:pt x="359" y="323"/>
                  <a:pt x="358" y="327"/>
                  <a:pt x="358" y="329"/>
                </a:cubicBezTo>
                <a:cubicBezTo>
                  <a:pt x="358" y="329"/>
                  <a:pt x="358" y="329"/>
                  <a:pt x="358" y="329"/>
                </a:cubicBezTo>
                <a:cubicBezTo>
                  <a:pt x="358" y="331"/>
                  <a:pt x="357" y="332"/>
                  <a:pt x="357" y="333"/>
                </a:cubicBezTo>
                <a:cubicBezTo>
                  <a:pt x="356" y="334"/>
                  <a:pt x="356" y="339"/>
                  <a:pt x="356" y="339"/>
                </a:cubicBezTo>
                <a:cubicBezTo>
                  <a:pt x="351" y="341"/>
                  <a:pt x="351" y="341"/>
                  <a:pt x="351" y="341"/>
                </a:cubicBezTo>
                <a:cubicBezTo>
                  <a:pt x="351" y="344"/>
                  <a:pt x="351" y="344"/>
                  <a:pt x="351" y="344"/>
                </a:cubicBezTo>
                <a:cubicBezTo>
                  <a:pt x="349" y="347"/>
                  <a:pt x="349" y="347"/>
                  <a:pt x="349" y="347"/>
                </a:cubicBezTo>
                <a:cubicBezTo>
                  <a:pt x="342" y="349"/>
                  <a:pt x="342" y="349"/>
                  <a:pt x="342" y="349"/>
                </a:cubicBezTo>
                <a:cubicBezTo>
                  <a:pt x="347" y="347"/>
                  <a:pt x="347" y="347"/>
                  <a:pt x="347" y="347"/>
                </a:cubicBezTo>
                <a:cubicBezTo>
                  <a:pt x="344" y="346"/>
                  <a:pt x="344" y="346"/>
                  <a:pt x="344" y="346"/>
                </a:cubicBezTo>
                <a:cubicBezTo>
                  <a:pt x="344" y="346"/>
                  <a:pt x="346" y="342"/>
                  <a:pt x="347" y="341"/>
                </a:cubicBezTo>
                <a:cubicBezTo>
                  <a:pt x="348" y="341"/>
                  <a:pt x="352" y="338"/>
                  <a:pt x="350" y="338"/>
                </a:cubicBezTo>
                <a:cubicBezTo>
                  <a:pt x="348" y="338"/>
                  <a:pt x="346" y="338"/>
                  <a:pt x="344" y="338"/>
                </a:cubicBezTo>
                <a:cubicBezTo>
                  <a:pt x="342" y="338"/>
                  <a:pt x="340" y="334"/>
                  <a:pt x="338" y="335"/>
                </a:cubicBezTo>
                <a:cubicBezTo>
                  <a:pt x="336" y="336"/>
                  <a:pt x="335" y="334"/>
                  <a:pt x="334" y="338"/>
                </a:cubicBezTo>
                <a:cubicBezTo>
                  <a:pt x="334" y="343"/>
                  <a:pt x="334" y="345"/>
                  <a:pt x="333" y="346"/>
                </a:cubicBezTo>
                <a:cubicBezTo>
                  <a:pt x="333" y="346"/>
                  <a:pt x="331" y="349"/>
                  <a:pt x="331" y="349"/>
                </a:cubicBezTo>
                <a:cubicBezTo>
                  <a:pt x="335" y="350"/>
                  <a:pt x="335" y="350"/>
                  <a:pt x="335" y="350"/>
                </a:cubicBezTo>
                <a:cubicBezTo>
                  <a:pt x="331" y="351"/>
                  <a:pt x="331" y="351"/>
                  <a:pt x="331" y="351"/>
                </a:cubicBezTo>
                <a:cubicBezTo>
                  <a:pt x="331" y="353"/>
                  <a:pt x="331" y="353"/>
                  <a:pt x="331" y="353"/>
                </a:cubicBezTo>
                <a:cubicBezTo>
                  <a:pt x="329" y="357"/>
                  <a:pt x="329" y="357"/>
                  <a:pt x="329" y="357"/>
                </a:cubicBezTo>
                <a:cubicBezTo>
                  <a:pt x="329" y="357"/>
                  <a:pt x="333" y="358"/>
                  <a:pt x="333" y="359"/>
                </a:cubicBezTo>
                <a:cubicBezTo>
                  <a:pt x="333" y="360"/>
                  <a:pt x="326" y="359"/>
                  <a:pt x="326" y="359"/>
                </a:cubicBezTo>
                <a:cubicBezTo>
                  <a:pt x="326" y="359"/>
                  <a:pt x="318" y="371"/>
                  <a:pt x="316" y="374"/>
                </a:cubicBezTo>
                <a:cubicBezTo>
                  <a:pt x="314" y="376"/>
                  <a:pt x="304" y="388"/>
                  <a:pt x="304" y="388"/>
                </a:cubicBezTo>
                <a:cubicBezTo>
                  <a:pt x="305" y="391"/>
                  <a:pt x="305" y="391"/>
                  <a:pt x="305" y="391"/>
                </a:cubicBezTo>
                <a:cubicBezTo>
                  <a:pt x="305" y="391"/>
                  <a:pt x="302" y="392"/>
                  <a:pt x="300" y="394"/>
                </a:cubicBezTo>
                <a:cubicBezTo>
                  <a:pt x="297" y="397"/>
                  <a:pt x="297" y="400"/>
                  <a:pt x="297" y="400"/>
                </a:cubicBezTo>
                <a:cubicBezTo>
                  <a:pt x="295" y="403"/>
                  <a:pt x="295" y="403"/>
                  <a:pt x="295" y="403"/>
                </a:cubicBezTo>
                <a:cubicBezTo>
                  <a:pt x="294" y="410"/>
                  <a:pt x="294" y="410"/>
                  <a:pt x="294" y="410"/>
                </a:cubicBezTo>
                <a:cubicBezTo>
                  <a:pt x="294" y="410"/>
                  <a:pt x="289" y="417"/>
                  <a:pt x="288" y="418"/>
                </a:cubicBezTo>
                <a:cubicBezTo>
                  <a:pt x="286" y="419"/>
                  <a:pt x="282" y="422"/>
                  <a:pt x="282" y="424"/>
                </a:cubicBezTo>
                <a:cubicBezTo>
                  <a:pt x="283" y="427"/>
                  <a:pt x="286" y="428"/>
                  <a:pt x="286" y="430"/>
                </a:cubicBezTo>
                <a:cubicBezTo>
                  <a:pt x="285" y="432"/>
                  <a:pt x="281" y="437"/>
                  <a:pt x="281" y="440"/>
                </a:cubicBezTo>
                <a:cubicBezTo>
                  <a:pt x="281" y="442"/>
                  <a:pt x="283" y="451"/>
                  <a:pt x="283" y="451"/>
                </a:cubicBezTo>
                <a:cubicBezTo>
                  <a:pt x="287" y="449"/>
                  <a:pt x="287" y="449"/>
                  <a:pt x="287" y="449"/>
                </a:cubicBezTo>
                <a:cubicBezTo>
                  <a:pt x="296" y="450"/>
                  <a:pt x="296" y="450"/>
                  <a:pt x="296" y="450"/>
                </a:cubicBezTo>
                <a:cubicBezTo>
                  <a:pt x="296" y="450"/>
                  <a:pt x="288" y="450"/>
                  <a:pt x="288" y="451"/>
                </a:cubicBezTo>
                <a:cubicBezTo>
                  <a:pt x="287" y="452"/>
                  <a:pt x="287" y="455"/>
                  <a:pt x="287" y="455"/>
                </a:cubicBezTo>
                <a:cubicBezTo>
                  <a:pt x="287" y="455"/>
                  <a:pt x="285" y="452"/>
                  <a:pt x="284" y="453"/>
                </a:cubicBezTo>
                <a:cubicBezTo>
                  <a:pt x="283" y="454"/>
                  <a:pt x="281" y="458"/>
                  <a:pt x="282" y="460"/>
                </a:cubicBezTo>
                <a:cubicBezTo>
                  <a:pt x="283" y="462"/>
                  <a:pt x="286" y="462"/>
                  <a:pt x="286" y="462"/>
                </a:cubicBezTo>
                <a:cubicBezTo>
                  <a:pt x="286" y="462"/>
                  <a:pt x="286" y="466"/>
                  <a:pt x="285" y="466"/>
                </a:cubicBezTo>
                <a:cubicBezTo>
                  <a:pt x="284" y="466"/>
                  <a:pt x="282" y="469"/>
                  <a:pt x="282" y="470"/>
                </a:cubicBezTo>
                <a:cubicBezTo>
                  <a:pt x="282" y="472"/>
                  <a:pt x="285" y="475"/>
                  <a:pt x="285" y="475"/>
                </a:cubicBezTo>
                <a:cubicBezTo>
                  <a:pt x="285" y="475"/>
                  <a:pt x="289" y="482"/>
                  <a:pt x="289" y="483"/>
                </a:cubicBezTo>
                <a:cubicBezTo>
                  <a:pt x="289" y="485"/>
                  <a:pt x="284" y="489"/>
                  <a:pt x="287" y="490"/>
                </a:cubicBezTo>
                <a:cubicBezTo>
                  <a:pt x="289" y="491"/>
                  <a:pt x="294" y="491"/>
                  <a:pt x="294" y="491"/>
                </a:cubicBezTo>
                <a:cubicBezTo>
                  <a:pt x="294" y="491"/>
                  <a:pt x="295" y="495"/>
                  <a:pt x="297" y="495"/>
                </a:cubicBezTo>
                <a:cubicBezTo>
                  <a:pt x="300" y="495"/>
                  <a:pt x="303" y="494"/>
                  <a:pt x="303" y="494"/>
                </a:cubicBezTo>
                <a:cubicBezTo>
                  <a:pt x="304" y="498"/>
                  <a:pt x="304" y="498"/>
                  <a:pt x="304" y="498"/>
                </a:cubicBezTo>
                <a:cubicBezTo>
                  <a:pt x="304" y="498"/>
                  <a:pt x="311" y="500"/>
                  <a:pt x="311" y="504"/>
                </a:cubicBezTo>
                <a:cubicBezTo>
                  <a:pt x="311" y="505"/>
                  <a:pt x="310" y="508"/>
                  <a:pt x="310" y="511"/>
                </a:cubicBezTo>
                <a:cubicBezTo>
                  <a:pt x="309" y="513"/>
                  <a:pt x="309" y="514"/>
                  <a:pt x="309" y="515"/>
                </a:cubicBezTo>
                <a:cubicBezTo>
                  <a:pt x="309" y="518"/>
                  <a:pt x="312" y="522"/>
                  <a:pt x="312" y="522"/>
                </a:cubicBezTo>
                <a:cubicBezTo>
                  <a:pt x="309" y="523"/>
                  <a:pt x="309" y="523"/>
                  <a:pt x="309" y="523"/>
                </a:cubicBezTo>
                <a:cubicBezTo>
                  <a:pt x="311" y="526"/>
                  <a:pt x="311" y="526"/>
                  <a:pt x="311" y="526"/>
                </a:cubicBezTo>
                <a:cubicBezTo>
                  <a:pt x="309" y="528"/>
                  <a:pt x="309" y="528"/>
                  <a:pt x="309" y="528"/>
                </a:cubicBezTo>
                <a:cubicBezTo>
                  <a:pt x="312" y="531"/>
                  <a:pt x="312" y="531"/>
                  <a:pt x="312" y="531"/>
                </a:cubicBezTo>
                <a:cubicBezTo>
                  <a:pt x="310" y="535"/>
                  <a:pt x="310" y="535"/>
                  <a:pt x="310" y="535"/>
                </a:cubicBezTo>
                <a:cubicBezTo>
                  <a:pt x="312" y="536"/>
                  <a:pt x="312" y="536"/>
                  <a:pt x="312" y="536"/>
                </a:cubicBezTo>
                <a:cubicBezTo>
                  <a:pt x="312" y="536"/>
                  <a:pt x="311" y="544"/>
                  <a:pt x="313" y="546"/>
                </a:cubicBezTo>
                <a:cubicBezTo>
                  <a:pt x="315" y="548"/>
                  <a:pt x="318" y="547"/>
                  <a:pt x="318" y="547"/>
                </a:cubicBezTo>
                <a:cubicBezTo>
                  <a:pt x="318" y="547"/>
                  <a:pt x="323" y="556"/>
                  <a:pt x="323" y="558"/>
                </a:cubicBezTo>
                <a:cubicBezTo>
                  <a:pt x="323" y="559"/>
                  <a:pt x="319" y="565"/>
                  <a:pt x="319" y="565"/>
                </a:cubicBezTo>
                <a:cubicBezTo>
                  <a:pt x="321" y="566"/>
                  <a:pt x="321" y="566"/>
                  <a:pt x="321" y="566"/>
                </a:cubicBezTo>
                <a:cubicBezTo>
                  <a:pt x="319" y="568"/>
                  <a:pt x="319" y="568"/>
                  <a:pt x="319" y="568"/>
                </a:cubicBezTo>
                <a:cubicBezTo>
                  <a:pt x="317" y="565"/>
                  <a:pt x="317" y="565"/>
                  <a:pt x="317" y="565"/>
                </a:cubicBezTo>
                <a:cubicBezTo>
                  <a:pt x="310" y="565"/>
                  <a:pt x="310" y="565"/>
                  <a:pt x="310" y="565"/>
                </a:cubicBezTo>
                <a:cubicBezTo>
                  <a:pt x="314" y="569"/>
                  <a:pt x="314" y="569"/>
                  <a:pt x="314" y="569"/>
                </a:cubicBezTo>
                <a:cubicBezTo>
                  <a:pt x="315" y="572"/>
                  <a:pt x="315" y="572"/>
                  <a:pt x="315" y="572"/>
                </a:cubicBezTo>
                <a:cubicBezTo>
                  <a:pt x="318" y="572"/>
                  <a:pt x="318" y="572"/>
                  <a:pt x="318" y="572"/>
                </a:cubicBezTo>
                <a:cubicBezTo>
                  <a:pt x="318" y="572"/>
                  <a:pt x="321" y="577"/>
                  <a:pt x="322" y="577"/>
                </a:cubicBezTo>
                <a:cubicBezTo>
                  <a:pt x="323" y="576"/>
                  <a:pt x="327" y="574"/>
                  <a:pt x="327" y="574"/>
                </a:cubicBezTo>
                <a:cubicBezTo>
                  <a:pt x="327" y="574"/>
                  <a:pt x="326" y="579"/>
                  <a:pt x="328" y="581"/>
                </a:cubicBezTo>
                <a:cubicBezTo>
                  <a:pt x="329" y="583"/>
                  <a:pt x="332" y="585"/>
                  <a:pt x="332" y="587"/>
                </a:cubicBezTo>
                <a:cubicBezTo>
                  <a:pt x="332" y="589"/>
                  <a:pt x="329" y="594"/>
                  <a:pt x="330" y="596"/>
                </a:cubicBezTo>
                <a:cubicBezTo>
                  <a:pt x="331" y="599"/>
                  <a:pt x="336" y="603"/>
                  <a:pt x="339" y="606"/>
                </a:cubicBezTo>
                <a:cubicBezTo>
                  <a:pt x="341" y="610"/>
                  <a:pt x="345" y="614"/>
                  <a:pt x="345" y="614"/>
                </a:cubicBezTo>
                <a:cubicBezTo>
                  <a:pt x="345" y="614"/>
                  <a:pt x="343" y="620"/>
                  <a:pt x="346" y="620"/>
                </a:cubicBezTo>
                <a:cubicBezTo>
                  <a:pt x="349" y="620"/>
                  <a:pt x="353" y="616"/>
                  <a:pt x="353" y="616"/>
                </a:cubicBezTo>
                <a:cubicBezTo>
                  <a:pt x="352" y="613"/>
                  <a:pt x="352" y="613"/>
                  <a:pt x="352" y="613"/>
                </a:cubicBezTo>
                <a:cubicBezTo>
                  <a:pt x="352" y="613"/>
                  <a:pt x="350" y="606"/>
                  <a:pt x="349" y="605"/>
                </a:cubicBezTo>
                <a:cubicBezTo>
                  <a:pt x="347" y="604"/>
                  <a:pt x="345" y="605"/>
                  <a:pt x="345" y="605"/>
                </a:cubicBezTo>
                <a:cubicBezTo>
                  <a:pt x="342" y="601"/>
                  <a:pt x="342" y="601"/>
                  <a:pt x="342" y="601"/>
                </a:cubicBezTo>
                <a:cubicBezTo>
                  <a:pt x="342" y="601"/>
                  <a:pt x="343" y="599"/>
                  <a:pt x="343" y="597"/>
                </a:cubicBezTo>
                <a:cubicBezTo>
                  <a:pt x="342" y="595"/>
                  <a:pt x="343" y="591"/>
                  <a:pt x="343" y="591"/>
                </a:cubicBezTo>
                <a:cubicBezTo>
                  <a:pt x="340" y="587"/>
                  <a:pt x="340" y="587"/>
                  <a:pt x="340" y="587"/>
                </a:cubicBezTo>
                <a:cubicBezTo>
                  <a:pt x="340" y="587"/>
                  <a:pt x="342" y="582"/>
                  <a:pt x="341" y="579"/>
                </a:cubicBezTo>
                <a:cubicBezTo>
                  <a:pt x="341" y="577"/>
                  <a:pt x="336" y="577"/>
                  <a:pt x="336" y="577"/>
                </a:cubicBezTo>
                <a:cubicBezTo>
                  <a:pt x="336" y="570"/>
                  <a:pt x="336" y="570"/>
                  <a:pt x="336" y="570"/>
                </a:cubicBezTo>
                <a:cubicBezTo>
                  <a:pt x="333" y="566"/>
                  <a:pt x="333" y="566"/>
                  <a:pt x="333" y="566"/>
                </a:cubicBezTo>
                <a:cubicBezTo>
                  <a:pt x="333" y="558"/>
                  <a:pt x="333" y="558"/>
                  <a:pt x="333" y="558"/>
                </a:cubicBezTo>
                <a:cubicBezTo>
                  <a:pt x="333" y="558"/>
                  <a:pt x="330" y="554"/>
                  <a:pt x="329" y="552"/>
                </a:cubicBezTo>
                <a:cubicBezTo>
                  <a:pt x="328" y="551"/>
                  <a:pt x="327" y="546"/>
                  <a:pt x="327" y="546"/>
                </a:cubicBezTo>
                <a:cubicBezTo>
                  <a:pt x="327" y="546"/>
                  <a:pt x="322" y="538"/>
                  <a:pt x="323" y="537"/>
                </a:cubicBezTo>
                <a:cubicBezTo>
                  <a:pt x="323" y="536"/>
                  <a:pt x="325" y="533"/>
                  <a:pt x="324" y="530"/>
                </a:cubicBezTo>
                <a:cubicBezTo>
                  <a:pt x="324" y="528"/>
                  <a:pt x="327" y="524"/>
                  <a:pt x="327" y="524"/>
                </a:cubicBezTo>
                <a:cubicBezTo>
                  <a:pt x="326" y="519"/>
                  <a:pt x="326" y="519"/>
                  <a:pt x="326" y="519"/>
                </a:cubicBezTo>
                <a:cubicBezTo>
                  <a:pt x="326" y="519"/>
                  <a:pt x="331" y="523"/>
                  <a:pt x="332" y="523"/>
                </a:cubicBezTo>
                <a:cubicBezTo>
                  <a:pt x="334" y="523"/>
                  <a:pt x="337" y="522"/>
                  <a:pt x="337" y="522"/>
                </a:cubicBezTo>
                <a:cubicBezTo>
                  <a:pt x="337" y="522"/>
                  <a:pt x="336" y="525"/>
                  <a:pt x="338" y="526"/>
                </a:cubicBezTo>
                <a:cubicBezTo>
                  <a:pt x="339" y="526"/>
                  <a:pt x="341" y="526"/>
                  <a:pt x="341" y="526"/>
                </a:cubicBezTo>
                <a:cubicBezTo>
                  <a:pt x="341" y="526"/>
                  <a:pt x="341" y="529"/>
                  <a:pt x="341" y="532"/>
                </a:cubicBezTo>
                <a:cubicBezTo>
                  <a:pt x="341" y="536"/>
                  <a:pt x="342" y="548"/>
                  <a:pt x="342" y="548"/>
                </a:cubicBezTo>
                <a:cubicBezTo>
                  <a:pt x="342" y="548"/>
                  <a:pt x="347" y="564"/>
                  <a:pt x="348" y="564"/>
                </a:cubicBezTo>
                <a:cubicBezTo>
                  <a:pt x="350" y="564"/>
                  <a:pt x="354" y="564"/>
                  <a:pt x="354" y="564"/>
                </a:cubicBezTo>
                <a:cubicBezTo>
                  <a:pt x="354" y="564"/>
                  <a:pt x="350" y="566"/>
                  <a:pt x="352" y="570"/>
                </a:cubicBezTo>
                <a:cubicBezTo>
                  <a:pt x="354" y="573"/>
                  <a:pt x="358" y="573"/>
                  <a:pt x="358" y="573"/>
                </a:cubicBezTo>
                <a:cubicBezTo>
                  <a:pt x="358" y="577"/>
                  <a:pt x="358" y="577"/>
                  <a:pt x="358" y="577"/>
                </a:cubicBezTo>
                <a:cubicBezTo>
                  <a:pt x="363" y="577"/>
                  <a:pt x="363" y="577"/>
                  <a:pt x="363" y="577"/>
                </a:cubicBezTo>
                <a:cubicBezTo>
                  <a:pt x="363" y="583"/>
                  <a:pt x="363" y="583"/>
                  <a:pt x="363" y="583"/>
                </a:cubicBezTo>
                <a:cubicBezTo>
                  <a:pt x="363" y="583"/>
                  <a:pt x="357" y="585"/>
                  <a:pt x="359" y="588"/>
                </a:cubicBezTo>
                <a:cubicBezTo>
                  <a:pt x="361" y="592"/>
                  <a:pt x="362" y="589"/>
                  <a:pt x="362" y="589"/>
                </a:cubicBezTo>
                <a:cubicBezTo>
                  <a:pt x="362" y="589"/>
                  <a:pt x="364" y="593"/>
                  <a:pt x="365" y="593"/>
                </a:cubicBezTo>
                <a:cubicBezTo>
                  <a:pt x="367" y="594"/>
                  <a:pt x="370" y="594"/>
                  <a:pt x="370" y="595"/>
                </a:cubicBezTo>
                <a:cubicBezTo>
                  <a:pt x="370" y="595"/>
                  <a:pt x="370" y="598"/>
                  <a:pt x="370" y="598"/>
                </a:cubicBezTo>
                <a:cubicBezTo>
                  <a:pt x="370" y="598"/>
                  <a:pt x="367" y="602"/>
                  <a:pt x="369" y="602"/>
                </a:cubicBezTo>
                <a:cubicBezTo>
                  <a:pt x="372" y="602"/>
                  <a:pt x="374" y="602"/>
                  <a:pt x="374" y="602"/>
                </a:cubicBezTo>
                <a:cubicBezTo>
                  <a:pt x="374" y="606"/>
                  <a:pt x="374" y="606"/>
                  <a:pt x="374" y="606"/>
                </a:cubicBezTo>
                <a:cubicBezTo>
                  <a:pt x="374" y="606"/>
                  <a:pt x="379" y="611"/>
                  <a:pt x="381" y="614"/>
                </a:cubicBezTo>
                <a:cubicBezTo>
                  <a:pt x="383" y="617"/>
                  <a:pt x="387" y="623"/>
                  <a:pt x="387" y="625"/>
                </a:cubicBezTo>
                <a:cubicBezTo>
                  <a:pt x="387" y="627"/>
                  <a:pt x="386" y="628"/>
                  <a:pt x="386" y="631"/>
                </a:cubicBezTo>
                <a:cubicBezTo>
                  <a:pt x="387" y="633"/>
                  <a:pt x="390" y="635"/>
                  <a:pt x="389" y="637"/>
                </a:cubicBezTo>
                <a:cubicBezTo>
                  <a:pt x="389" y="639"/>
                  <a:pt x="385" y="641"/>
                  <a:pt x="385" y="642"/>
                </a:cubicBezTo>
                <a:cubicBezTo>
                  <a:pt x="385" y="644"/>
                  <a:pt x="387" y="645"/>
                  <a:pt x="387" y="645"/>
                </a:cubicBezTo>
                <a:cubicBezTo>
                  <a:pt x="387" y="645"/>
                  <a:pt x="382" y="645"/>
                  <a:pt x="382" y="648"/>
                </a:cubicBezTo>
                <a:cubicBezTo>
                  <a:pt x="382" y="652"/>
                  <a:pt x="382" y="660"/>
                  <a:pt x="387" y="661"/>
                </a:cubicBezTo>
                <a:cubicBezTo>
                  <a:pt x="392" y="661"/>
                  <a:pt x="396" y="662"/>
                  <a:pt x="397" y="665"/>
                </a:cubicBezTo>
                <a:cubicBezTo>
                  <a:pt x="399" y="668"/>
                  <a:pt x="400" y="673"/>
                  <a:pt x="404" y="674"/>
                </a:cubicBezTo>
                <a:cubicBezTo>
                  <a:pt x="407" y="674"/>
                  <a:pt x="413" y="673"/>
                  <a:pt x="415" y="675"/>
                </a:cubicBezTo>
                <a:cubicBezTo>
                  <a:pt x="417" y="677"/>
                  <a:pt x="419" y="683"/>
                  <a:pt x="425" y="686"/>
                </a:cubicBezTo>
                <a:cubicBezTo>
                  <a:pt x="432" y="688"/>
                  <a:pt x="441" y="688"/>
                  <a:pt x="442" y="690"/>
                </a:cubicBezTo>
                <a:cubicBezTo>
                  <a:pt x="444" y="692"/>
                  <a:pt x="445" y="695"/>
                  <a:pt x="447" y="695"/>
                </a:cubicBezTo>
                <a:cubicBezTo>
                  <a:pt x="449" y="695"/>
                  <a:pt x="450" y="698"/>
                  <a:pt x="450" y="698"/>
                </a:cubicBezTo>
                <a:cubicBezTo>
                  <a:pt x="450" y="698"/>
                  <a:pt x="459" y="697"/>
                  <a:pt x="460" y="698"/>
                </a:cubicBezTo>
                <a:cubicBezTo>
                  <a:pt x="460" y="699"/>
                  <a:pt x="462" y="703"/>
                  <a:pt x="465" y="702"/>
                </a:cubicBezTo>
                <a:cubicBezTo>
                  <a:pt x="468" y="701"/>
                  <a:pt x="482" y="693"/>
                  <a:pt x="485" y="694"/>
                </a:cubicBezTo>
                <a:cubicBezTo>
                  <a:pt x="487" y="695"/>
                  <a:pt x="501" y="707"/>
                  <a:pt x="502" y="708"/>
                </a:cubicBezTo>
                <a:cubicBezTo>
                  <a:pt x="503" y="709"/>
                  <a:pt x="503" y="712"/>
                  <a:pt x="504" y="714"/>
                </a:cubicBezTo>
                <a:cubicBezTo>
                  <a:pt x="505" y="715"/>
                  <a:pt x="505" y="716"/>
                  <a:pt x="507" y="717"/>
                </a:cubicBezTo>
                <a:cubicBezTo>
                  <a:pt x="511" y="718"/>
                  <a:pt x="512" y="720"/>
                  <a:pt x="514" y="721"/>
                </a:cubicBezTo>
                <a:cubicBezTo>
                  <a:pt x="516" y="722"/>
                  <a:pt x="521" y="721"/>
                  <a:pt x="521" y="721"/>
                </a:cubicBezTo>
                <a:cubicBezTo>
                  <a:pt x="521" y="721"/>
                  <a:pt x="522" y="722"/>
                  <a:pt x="523" y="723"/>
                </a:cubicBezTo>
                <a:cubicBezTo>
                  <a:pt x="525" y="724"/>
                  <a:pt x="527" y="725"/>
                  <a:pt x="527" y="726"/>
                </a:cubicBezTo>
                <a:cubicBezTo>
                  <a:pt x="529" y="726"/>
                  <a:pt x="533" y="726"/>
                  <a:pt x="533" y="726"/>
                </a:cubicBezTo>
                <a:cubicBezTo>
                  <a:pt x="537" y="729"/>
                  <a:pt x="537" y="729"/>
                  <a:pt x="537" y="729"/>
                </a:cubicBezTo>
                <a:cubicBezTo>
                  <a:pt x="541" y="728"/>
                  <a:pt x="541" y="728"/>
                  <a:pt x="541" y="728"/>
                </a:cubicBezTo>
                <a:cubicBezTo>
                  <a:pt x="544" y="730"/>
                  <a:pt x="544" y="730"/>
                  <a:pt x="544" y="730"/>
                </a:cubicBezTo>
                <a:cubicBezTo>
                  <a:pt x="546" y="726"/>
                  <a:pt x="546" y="726"/>
                  <a:pt x="546" y="726"/>
                </a:cubicBezTo>
                <a:cubicBezTo>
                  <a:pt x="548" y="727"/>
                  <a:pt x="548" y="727"/>
                  <a:pt x="548" y="727"/>
                </a:cubicBezTo>
                <a:cubicBezTo>
                  <a:pt x="548" y="727"/>
                  <a:pt x="548" y="727"/>
                  <a:pt x="548" y="727"/>
                </a:cubicBezTo>
                <a:cubicBezTo>
                  <a:pt x="551" y="728"/>
                  <a:pt x="551" y="728"/>
                  <a:pt x="551" y="728"/>
                </a:cubicBezTo>
                <a:cubicBezTo>
                  <a:pt x="553" y="730"/>
                  <a:pt x="552" y="732"/>
                  <a:pt x="552" y="732"/>
                </a:cubicBezTo>
                <a:cubicBezTo>
                  <a:pt x="548" y="732"/>
                  <a:pt x="548" y="732"/>
                  <a:pt x="548" y="732"/>
                </a:cubicBezTo>
                <a:cubicBezTo>
                  <a:pt x="555" y="739"/>
                  <a:pt x="555" y="739"/>
                  <a:pt x="555" y="739"/>
                </a:cubicBezTo>
                <a:cubicBezTo>
                  <a:pt x="555" y="739"/>
                  <a:pt x="556" y="745"/>
                  <a:pt x="558" y="747"/>
                </a:cubicBezTo>
                <a:cubicBezTo>
                  <a:pt x="560" y="748"/>
                  <a:pt x="564" y="751"/>
                  <a:pt x="565" y="752"/>
                </a:cubicBezTo>
                <a:cubicBezTo>
                  <a:pt x="565" y="752"/>
                  <a:pt x="565" y="752"/>
                  <a:pt x="565" y="752"/>
                </a:cubicBezTo>
                <a:cubicBezTo>
                  <a:pt x="563" y="755"/>
                  <a:pt x="563" y="755"/>
                  <a:pt x="563" y="755"/>
                </a:cubicBezTo>
                <a:cubicBezTo>
                  <a:pt x="563" y="755"/>
                  <a:pt x="566" y="757"/>
                  <a:pt x="565" y="758"/>
                </a:cubicBezTo>
                <a:cubicBezTo>
                  <a:pt x="564" y="759"/>
                  <a:pt x="561" y="761"/>
                  <a:pt x="563" y="764"/>
                </a:cubicBezTo>
                <a:cubicBezTo>
                  <a:pt x="564" y="767"/>
                  <a:pt x="568" y="767"/>
                  <a:pt x="568" y="767"/>
                </a:cubicBezTo>
                <a:cubicBezTo>
                  <a:pt x="568" y="767"/>
                  <a:pt x="571" y="771"/>
                  <a:pt x="572" y="769"/>
                </a:cubicBezTo>
                <a:cubicBezTo>
                  <a:pt x="572" y="768"/>
                  <a:pt x="571" y="766"/>
                  <a:pt x="571" y="766"/>
                </a:cubicBezTo>
                <a:cubicBezTo>
                  <a:pt x="571" y="766"/>
                  <a:pt x="566" y="762"/>
                  <a:pt x="568" y="762"/>
                </a:cubicBezTo>
                <a:cubicBezTo>
                  <a:pt x="569" y="762"/>
                  <a:pt x="575" y="766"/>
                  <a:pt x="575" y="766"/>
                </a:cubicBezTo>
                <a:cubicBezTo>
                  <a:pt x="575" y="766"/>
                  <a:pt x="574" y="770"/>
                  <a:pt x="575" y="770"/>
                </a:cubicBezTo>
                <a:cubicBezTo>
                  <a:pt x="576" y="770"/>
                  <a:pt x="581" y="771"/>
                  <a:pt x="581" y="771"/>
                </a:cubicBezTo>
                <a:cubicBezTo>
                  <a:pt x="583" y="777"/>
                  <a:pt x="583" y="777"/>
                  <a:pt x="583" y="777"/>
                </a:cubicBezTo>
                <a:cubicBezTo>
                  <a:pt x="583" y="777"/>
                  <a:pt x="581" y="778"/>
                  <a:pt x="583" y="780"/>
                </a:cubicBezTo>
                <a:cubicBezTo>
                  <a:pt x="585" y="782"/>
                  <a:pt x="588" y="783"/>
                  <a:pt x="588" y="783"/>
                </a:cubicBezTo>
                <a:cubicBezTo>
                  <a:pt x="586" y="779"/>
                  <a:pt x="586" y="779"/>
                  <a:pt x="586" y="779"/>
                </a:cubicBezTo>
                <a:cubicBezTo>
                  <a:pt x="591" y="784"/>
                  <a:pt x="591" y="784"/>
                  <a:pt x="591" y="784"/>
                </a:cubicBezTo>
                <a:cubicBezTo>
                  <a:pt x="597" y="783"/>
                  <a:pt x="597" y="783"/>
                  <a:pt x="597" y="783"/>
                </a:cubicBezTo>
                <a:cubicBezTo>
                  <a:pt x="598" y="786"/>
                  <a:pt x="598" y="786"/>
                  <a:pt x="598" y="786"/>
                </a:cubicBezTo>
                <a:cubicBezTo>
                  <a:pt x="602" y="785"/>
                  <a:pt x="602" y="785"/>
                  <a:pt x="602" y="785"/>
                </a:cubicBezTo>
                <a:cubicBezTo>
                  <a:pt x="602" y="785"/>
                  <a:pt x="601" y="790"/>
                  <a:pt x="603" y="791"/>
                </a:cubicBezTo>
                <a:cubicBezTo>
                  <a:pt x="605" y="792"/>
                  <a:pt x="607" y="790"/>
                  <a:pt x="607" y="790"/>
                </a:cubicBezTo>
                <a:cubicBezTo>
                  <a:pt x="607" y="787"/>
                  <a:pt x="607" y="787"/>
                  <a:pt x="607" y="787"/>
                </a:cubicBezTo>
                <a:cubicBezTo>
                  <a:pt x="609" y="787"/>
                  <a:pt x="609" y="787"/>
                  <a:pt x="609" y="787"/>
                </a:cubicBezTo>
                <a:cubicBezTo>
                  <a:pt x="609" y="787"/>
                  <a:pt x="610" y="798"/>
                  <a:pt x="613" y="797"/>
                </a:cubicBezTo>
                <a:cubicBezTo>
                  <a:pt x="616" y="795"/>
                  <a:pt x="619" y="793"/>
                  <a:pt x="619" y="793"/>
                </a:cubicBezTo>
                <a:cubicBezTo>
                  <a:pt x="619" y="793"/>
                  <a:pt x="611" y="788"/>
                  <a:pt x="613" y="786"/>
                </a:cubicBezTo>
                <a:cubicBezTo>
                  <a:pt x="616" y="784"/>
                  <a:pt x="618" y="783"/>
                  <a:pt x="620" y="782"/>
                </a:cubicBezTo>
                <a:cubicBezTo>
                  <a:pt x="622" y="780"/>
                  <a:pt x="624" y="776"/>
                  <a:pt x="626" y="776"/>
                </a:cubicBezTo>
                <a:cubicBezTo>
                  <a:pt x="628" y="777"/>
                  <a:pt x="631" y="778"/>
                  <a:pt x="633" y="778"/>
                </a:cubicBezTo>
                <a:cubicBezTo>
                  <a:pt x="634" y="779"/>
                  <a:pt x="636" y="782"/>
                  <a:pt x="636" y="782"/>
                </a:cubicBezTo>
                <a:cubicBezTo>
                  <a:pt x="637" y="782"/>
                  <a:pt x="637" y="782"/>
                  <a:pt x="637" y="782"/>
                </a:cubicBezTo>
                <a:cubicBezTo>
                  <a:pt x="642" y="786"/>
                  <a:pt x="642" y="786"/>
                  <a:pt x="642" y="786"/>
                </a:cubicBezTo>
                <a:cubicBezTo>
                  <a:pt x="637" y="784"/>
                  <a:pt x="637" y="784"/>
                  <a:pt x="637" y="784"/>
                </a:cubicBezTo>
                <a:cubicBezTo>
                  <a:pt x="637" y="784"/>
                  <a:pt x="637" y="790"/>
                  <a:pt x="637" y="791"/>
                </a:cubicBezTo>
                <a:cubicBezTo>
                  <a:pt x="637" y="792"/>
                  <a:pt x="639" y="795"/>
                  <a:pt x="640" y="795"/>
                </a:cubicBezTo>
                <a:cubicBezTo>
                  <a:pt x="641" y="799"/>
                  <a:pt x="641" y="799"/>
                  <a:pt x="641" y="799"/>
                </a:cubicBezTo>
                <a:cubicBezTo>
                  <a:pt x="641" y="800"/>
                  <a:pt x="641" y="800"/>
                  <a:pt x="641" y="800"/>
                </a:cubicBezTo>
                <a:cubicBezTo>
                  <a:pt x="641" y="800"/>
                  <a:pt x="643" y="801"/>
                  <a:pt x="644" y="804"/>
                </a:cubicBezTo>
                <a:cubicBezTo>
                  <a:pt x="645" y="806"/>
                  <a:pt x="642" y="806"/>
                  <a:pt x="642" y="806"/>
                </a:cubicBezTo>
                <a:cubicBezTo>
                  <a:pt x="644" y="809"/>
                  <a:pt x="644" y="809"/>
                  <a:pt x="644" y="809"/>
                </a:cubicBezTo>
                <a:cubicBezTo>
                  <a:pt x="645" y="814"/>
                  <a:pt x="645" y="814"/>
                  <a:pt x="645" y="814"/>
                </a:cubicBezTo>
                <a:cubicBezTo>
                  <a:pt x="642" y="815"/>
                  <a:pt x="642" y="815"/>
                  <a:pt x="642" y="815"/>
                </a:cubicBezTo>
                <a:cubicBezTo>
                  <a:pt x="644" y="817"/>
                  <a:pt x="644" y="817"/>
                  <a:pt x="644" y="817"/>
                </a:cubicBezTo>
                <a:cubicBezTo>
                  <a:pt x="644" y="826"/>
                  <a:pt x="644" y="826"/>
                  <a:pt x="644" y="826"/>
                </a:cubicBezTo>
                <a:cubicBezTo>
                  <a:pt x="644" y="826"/>
                  <a:pt x="641" y="828"/>
                  <a:pt x="641" y="831"/>
                </a:cubicBezTo>
                <a:cubicBezTo>
                  <a:pt x="641" y="833"/>
                  <a:pt x="645" y="833"/>
                  <a:pt x="645" y="836"/>
                </a:cubicBezTo>
                <a:cubicBezTo>
                  <a:pt x="645" y="840"/>
                  <a:pt x="640" y="843"/>
                  <a:pt x="640" y="843"/>
                </a:cubicBezTo>
                <a:cubicBezTo>
                  <a:pt x="641" y="845"/>
                  <a:pt x="641" y="845"/>
                  <a:pt x="641" y="845"/>
                </a:cubicBezTo>
                <a:cubicBezTo>
                  <a:pt x="637" y="848"/>
                  <a:pt x="637" y="848"/>
                  <a:pt x="637" y="848"/>
                </a:cubicBezTo>
                <a:cubicBezTo>
                  <a:pt x="637" y="848"/>
                  <a:pt x="633" y="848"/>
                  <a:pt x="631" y="850"/>
                </a:cubicBezTo>
                <a:cubicBezTo>
                  <a:pt x="630" y="852"/>
                  <a:pt x="631" y="857"/>
                  <a:pt x="631" y="857"/>
                </a:cubicBezTo>
                <a:cubicBezTo>
                  <a:pt x="631" y="857"/>
                  <a:pt x="626" y="855"/>
                  <a:pt x="626" y="858"/>
                </a:cubicBezTo>
                <a:cubicBezTo>
                  <a:pt x="626" y="859"/>
                  <a:pt x="626" y="859"/>
                  <a:pt x="626" y="859"/>
                </a:cubicBezTo>
                <a:cubicBezTo>
                  <a:pt x="626" y="862"/>
                  <a:pt x="627" y="862"/>
                  <a:pt x="627" y="864"/>
                </a:cubicBezTo>
                <a:cubicBezTo>
                  <a:pt x="626" y="866"/>
                  <a:pt x="620" y="867"/>
                  <a:pt x="620" y="867"/>
                </a:cubicBezTo>
                <a:cubicBezTo>
                  <a:pt x="619" y="865"/>
                  <a:pt x="619" y="865"/>
                  <a:pt x="619" y="865"/>
                </a:cubicBezTo>
                <a:cubicBezTo>
                  <a:pt x="619" y="865"/>
                  <a:pt x="615" y="867"/>
                  <a:pt x="615" y="869"/>
                </a:cubicBezTo>
                <a:cubicBezTo>
                  <a:pt x="614" y="871"/>
                  <a:pt x="616" y="873"/>
                  <a:pt x="616" y="876"/>
                </a:cubicBezTo>
                <a:cubicBezTo>
                  <a:pt x="616" y="878"/>
                  <a:pt x="613" y="878"/>
                  <a:pt x="612" y="880"/>
                </a:cubicBezTo>
                <a:cubicBezTo>
                  <a:pt x="611" y="881"/>
                  <a:pt x="614" y="884"/>
                  <a:pt x="614" y="884"/>
                </a:cubicBezTo>
                <a:cubicBezTo>
                  <a:pt x="611" y="884"/>
                  <a:pt x="611" y="884"/>
                  <a:pt x="611" y="884"/>
                </a:cubicBezTo>
                <a:cubicBezTo>
                  <a:pt x="611" y="887"/>
                  <a:pt x="611" y="887"/>
                  <a:pt x="611" y="887"/>
                </a:cubicBezTo>
                <a:cubicBezTo>
                  <a:pt x="606" y="890"/>
                  <a:pt x="606" y="890"/>
                  <a:pt x="606" y="890"/>
                </a:cubicBezTo>
                <a:cubicBezTo>
                  <a:pt x="609" y="892"/>
                  <a:pt x="609" y="892"/>
                  <a:pt x="609" y="892"/>
                </a:cubicBezTo>
                <a:cubicBezTo>
                  <a:pt x="607" y="896"/>
                  <a:pt x="607" y="896"/>
                  <a:pt x="607" y="896"/>
                </a:cubicBezTo>
                <a:cubicBezTo>
                  <a:pt x="607" y="896"/>
                  <a:pt x="609" y="896"/>
                  <a:pt x="609" y="899"/>
                </a:cubicBezTo>
                <a:cubicBezTo>
                  <a:pt x="609" y="901"/>
                  <a:pt x="606" y="902"/>
                  <a:pt x="606" y="902"/>
                </a:cubicBezTo>
                <a:cubicBezTo>
                  <a:pt x="608" y="903"/>
                  <a:pt x="608" y="903"/>
                  <a:pt x="608" y="903"/>
                </a:cubicBezTo>
                <a:cubicBezTo>
                  <a:pt x="608" y="903"/>
                  <a:pt x="605" y="906"/>
                  <a:pt x="610" y="907"/>
                </a:cubicBezTo>
                <a:cubicBezTo>
                  <a:pt x="615" y="909"/>
                  <a:pt x="616" y="904"/>
                  <a:pt x="616" y="904"/>
                </a:cubicBezTo>
                <a:cubicBezTo>
                  <a:pt x="619" y="905"/>
                  <a:pt x="619" y="905"/>
                  <a:pt x="619" y="905"/>
                </a:cubicBezTo>
                <a:cubicBezTo>
                  <a:pt x="621" y="907"/>
                  <a:pt x="619" y="911"/>
                  <a:pt x="618" y="913"/>
                </a:cubicBezTo>
                <a:cubicBezTo>
                  <a:pt x="618" y="916"/>
                  <a:pt x="613" y="916"/>
                  <a:pt x="613" y="916"/>
                </a:cubicBezTo>
                <a:cubicBezTo>
                  <a:pt x="613" y="916"/>
                  <a:pt x="608" y="922"/>
                  <a:pt x="606" y="924"/>
                </a:cubicBezTo>
                <a:cubicBezTo>
                  <a:pt x="604" y="925"/>
                  <a:pt x="604" y="927"/>
                  <a:pt x="604" y="930"/>
                </a:cubicBezTo>
                <a:cubicBezTo>
                  <a:pt x="604" y="933"/>
                  <a:pt x="607" y="932"/>
                  <a:pt x="607" y="932"/>
                </a:cubicBezTo>
                <a:cubicBezTo>
                  <a:pt x="606" y="936"/>
                  <a:pt x="606" y="936"/>
                  <a:pt x="606" y="936"/>
                </a:cubicBezTo>
                <a:cubicBezTo>
                  <a:pt x="606" y="936"/>
                  <a:pt x="609" y="938"/>
                  <a:pt x="610" y="940"/>
                </a:cubicBezTo>
                <a:cubicBezTo>
                  <a:pt x="610" y="943"/>
                  <a:pt x="606" y="943"/>
                  <a:pt x="606" y="946"/>
                </a:cubicBezTo>
                <a:cubicBezTo>
                  <a:pt x="606" y="949"/>
                  <a:pt x="613" y="949"/>
                  <a:pt x="615" y="951"/>
                </a:cubicBezTo>
                <a:cubicBezTo>
                  <a:pt x="616" y="952"/>
                  <a:pt x="621" y="958"/>
                  <a:pt x="622" y="959"/>
                </a:cubicBezTo>
                <a:cubicBezTo>
                  <a:pt x="622" y="960"/>
                  <a:pt x="625" y="964"/>
                  <a:pt x="625" y="966"/>
                </a:cubicBezTo>
                <a:cubicBezTo>
                  <a:pt x="625" y="967"/>
                  <a:pt x="630" y="972"/>
                  <a:pt x="630" y="974"/>
                </a:cubicBezTo>
                <a:cubicBezTo>
                  <a:pt x="631" y="975"/>
                  <a:pt x="638" y="986"/>
                  <a:pt x="638" y="986"/>
                </a:cubicBezTo>
                <a:cubicBezTo>
                  <a:pt x="639" y="991"/>
                  <a:pt x="639" y="991"/>
                  <a:pt x="639" y="991"/>
                </a:cubicBezTo>
                <a:cubicBezTo>
                  <a:pt x="639" y="991"/>
                  <a:pt x="645" y="1003"/>
                  <a:pt x="645" y="1004"/>
                </a:cubicBezTo>
                <a:cubicBezTo>
                  <a:pt x="645" y="1006"/>
                  <a:pt x="647" y="1006"/>
                  <a:pt x="649" y="1007"/>
                </a:cubicBezTo>
                <a:cubicBezTo>
                  <a:pt x="650" y="1008"/>
                  <a:pt x="650" y="1010"/>
                  <a:pt x="650" y="1012"/>
                </a:cubicBezTo>
                <a:cubicBezTo>
                  <a:pt x="650" y="1015"/>
                  <a:pt x="657" y="1023"/>
                  <a:pt x="660" y="1026"/>
                </a:cubicBezTo>
                <a:cubicBezTo>
                  <a:pt x="662" y="1030"/>
                  <a:pt x="660" y="1035"/>
                  <a:pt x="660" y="1036"/>
                </a:cubicBezTo>
                <a:cubicBezTo>
                  <a:pt x="660" y="1038"/>
                  <a:pt x="665" y="1043"/>
                  <a:pt x="668" y="1045"/>
                </a:cubicBezTo>
                <a:cubicBezTo>
                  <a:pt x="670" y="1046"/>
                  <a:pt x="672" y="1050"/>
                  <a:pt x="673" y="1052"/>
                </a:cubicBezTo>
                <a:cubicBezTo>
                  <a:pt x="675" y="1053"/>
                  <a:pt x="685" y="1057"/>
                  <a:pt x="688" y="1059"/>
                </a:cubicBezTo>
                <a:cubicBezTo>
                  <a:pt x="691" y="1060"/>
                  <a:pt x="696" y="1062"/>
                  <a:pt x="701" y="1065"/>
                </a:cubicBezTo>
                <a:cubicBezTo>
                  <a:pt x="705" y="1069"/>
                  <a:pt x="712" y="1073"/>
                  <a:pt x="712" y="1073"/>
                </a:cubicBezTo>
                <a:cubicBezTo>
                  <a:pt x="713" y="1076"/>
                  <a:pt x="713" y="1076"/>
                  <a:pt x="713" y="1076"/>
                </a:cubicBezTo>
                <a:cubicBezTo>
                  <a:pt x="713" y="1076"/>
                  <a:pt x="716" y="1078"/>
                  <a:pt x="717" y="1079"/>
                </a:cubicBezTo>
                <a:cubicBezTo>
                  <a:pt x="718" y="1081"/>
                  <a:pt x="724" y="1084"/>
                  <a:pt x="724" y="1084"/>
                </a:cubicBezTo>
                <a:cubicBezTo>
                  <a:pt x="724" y="1085"/>
                  <a:pt x="724" y="1085"/>
                  <a:pt x="724" y="1085"/>
                </a:cubicBezTo>
                <a:cubicBezTo>
                  <a:pt x="724" y="1090"/>
                  <a:pt x="724" y="1090"/>
                  <a:pt x="724" y="1090"/>
                </a:cubicBezTo>
                <a:cubicBezTo>
                  <a:pt x="724" y="1090"/>
                  <a:pt x="727" y="1096"/>
                  <a:pt x="728" y="1100"/>
                </a:cubicBezTo>
                <a:cubicBezTo>
                  <a:pt x="729" y="1104"/>
                  <a:pt x="729" y="1110"/>
                  <a:pt x="729" y="1113"/>
                </a:cubicBezTo>
                <a:cubicBezTo>
                  <a:pt x="729" y="1116"/>
                  <a:pt x="731" y="1118"/>
                  <a:pt x="731" y="1123"/>
                </a:cubicBezTo>
                <a:cubicBezTo>
                  <a:pt x="731" y="1128"/>
                  <a:pt x="731" y="1136"/>
                  <a:pt x="731" y="1136"/>
                </a:cubicBezTo>
                <a:cubicBezTo>
                  <a:pt x="728" y="1137"/>
                  <a:pt x="728" y="1137"/>
                  <a:pt x="728" y="1137"/>
                </a:cubicBezTo>
                <a:cubicBezTo>
                  <a:pt x="729" y="1142"/>
                  <a:pt x="729" y="1142"/>
                  <a:pt x="729" y="1142"/>
                </a:cubicBezTo>
                <a:cubicBezTo>
                  <a:pt x="732" y="1143"/>
                  <a:pt x="732" y="1143"/>
                  <a:pt x="732" y="1143"/>
                </a:cubicBezTo>
                <a:cubicBezTo>
                  <a:pt x="731" y="1156"/>
                  <a:pt x="731" y="1156"/>
                  <a:pt x="731" y="1156"/>
                </a:cubicBezTo>
                <a:cubicBezTo>
                  <a:pt x="734" y="1162"/>
                  <a:pt x="734" y="1162"/>
                  <a:pt x="734" y="1162"/>
                </a:cubicBezTo>
                <a:cubicBezTo>
                  <a:pt x="731" y="1165"/>
                  <a:pt x="731" y="1165"/>
                  <a:pt x="731" y="1165"/>
                </a:cubicBezTo>
                <a:cubicBezTo>
                  <a:pt x="733" y="1174"/>
                  <a:pt x="733" y="1174"/>
                  <a:pt x="733" y="1174"/>
                </a:cubicBezTo>
                <a:cubicBezTo>
                  <a:pt x="733" y="1174"/>
                  <a:pt x="734" y="1174"/>
                  <a:pt x="735" y="1178"/>
                </a:cubicBezTo>
                <a:cubicBezTo>
                  <a:pt x="735" y="1181"/>
                  <a:pt x="733" y="1182"/>
                  <a:pt x="733" y="1182"/>
                </a:cubicBezTo>
                <a:cubicBezTo>
                  <a:pt x="732" y="1186"/>
                  <a:pt x="732" y="1186"/>
                  <a:pt x="732" y="1186"/>
                </a:cubicBezTo>
                <a:cubicBezTo>
                  <a:pt x="734" y="1188"/>
                  <a:pt x="734" y="1188"/>
                  <a:pt x="734" y="1188"/>
                </a:cubicBezTo>
                <a:cubicBezTo>
                  <a:pt x="734" y="1188"/>
                  <a:pt x="732" y="1189"/>
                  <a:pt x="731" y="1192"/>
                </a:cubicBezTo>
                <a:cubicBezTo>
                  <a:pt x="730" y="1195"/>
                  <a:pt x="732" y="1195"/>
                  <a:pt x="732" y="1195"/>
                </a:cubicBezTo>
                <a:cubicBezTo>
                  <a:pt x="732" y="1195"/>
                  <a:pt x="733" y="1196"/>
                  <a:pt x="733" y="1199"/>
                </a:cubicBezTo>
                <a:cubicBezTo>
                  <a:pt x="733" y="1201"/>
                  <a:pt x="731" y="1200"/>
                  <a:pt x="731" y="1205"/>
                </a:cubicBezTo>
                <a:cubicBezTo>
                  <a:pt x="731" y="1209"/>
                  <a:pt x="734" y="1209"/>
                  <a:pt x="735" y="1211"/>
                </a:cubicBezTo>
                <a:cubicBezTo>
                  <a:pt x="736" y="1212"/>
                  <a:pt x="735" y="1218"/>
                  <a:pt x="735" y="1218"/>
                </a:cubicBezTo>
                <a:cubicBezTo>
                  <a:pt x="735" y="1218"/>
                  <a:pt x="733" y="1217"/>
                  <a:pt x="732" y="1218"/>
                </a:cubicBezTo>
                <a:cubicBezTo>
                  <a:pt x="731" y="1218"/>
                  <a:pt x="732" y="1221"/>
                  <a:pt x="734" y="1226"/>
                </a:cubicBezTo>
                <a:cubicBezTo>
                  <a:pt x="735" y="1230"/>
                  <a:pt x="738" y="1236"/>
                  <a:pt x="738" y="1236"/>
                </a:cubicBezTo>
                <a:cubicBezTo>
                  <a:pt x="738" y="1236"/>
                  <a:pt x="738" y="1239"/>
                  <a:pt x="740" y="1240"/>
                </a:cubicBezTo>
                <a:cubicBezTo>
                  <a:pt x="741" y="1242"/>
                  <a:pt x="740" y="1248"/>
                  <a:pt x="740" y="1248"/>
                </a:cubicBezTo>
                <a:cubicBezTo>
                  <a:pt x="740" y="1252"/>
                  <a:pt x="740" y="1252"/>
                  <a:pt x="740" y="1252"/>
                </a:cubicBezTo>
                <a:cubicBezTo>
                  <a:pt x="743" y="1255"/>
                  <a:pt x="743" y="1255"/>
                  <a:pt x="743" y="1255"/>
                </a:cubicBezTo>
                <a:cubicBezTo>
                  <a:pt x="743" y="1255"/>
                  <a:pt x="741" y="1261"/>
                  <a:pt x="741" y="1264"/>
                </a:cubicBezTo>
                <a:cubicBezTo>
                  <a:pt x="741" y="1267"/>
                  <a:pt x="741" y="1273"/>
                  <a:pt x="741" y="1273"/>
                </a:cubicBezTo>
                <a:cubicBezTo>
                  <a:pt x="738" y="1278"/>
                  <a:pt x="738" y="1278"/>
                  <a:pt x="738" y="1278"/>
                </a:cubicBezTo>
                <a:cubicBezTo>
                  <a:pt x="740" y="1280"/>
                  <a:pt x="740" y="1280"/>
                  <a:pt x="740" y="1280"/>
                </a:cubicBezTo>
                <a:cubicBezTo>
                  <a:pt x="740" y="1280"/>
                  <a:pt x="739" y="1283"/>
                  <a:pt x="739" y="1285"/>
                </a:cubicBezTo>
                <a:cubicBezTo>
                  <a:pt x="739" y="1287"/>
                  <a:pt x="738" y="1296"/>
                  <a:pt x="738" y="1296"/>
                </a:cubicBezTo>
                <a:cubicBezTo>
                  <a:pt x="736" y="1296"/>
                  <a:pt x="736" y="1296"/>
                  <a:pt x="736" y="1296"/>
                </a:cubicBezTo>
                <a:cubicBezTo>
                  <a:pt x="736" y="1299"/>
                  <a:pt x="736" y="1299"/>
                  <a:pt x="736" y="1299"/>
                </a:cubicBezTo>
                <a:cubicBezTo>
                  <a:pt x="739" y="1306"/>
                  <a:pt x="739" y="1306"/>
                  <a:pt x="739" y="1306"/>
                </a:cubicBezTo>
                <a:cubicBezTo>
                  <a:pt x="739" y="1306"/>
                  <a:pt x="739" y="1310"/>
                  <a:pt x="739" y="1312"/>
                </a:cubicBezTo>
                <a:cubicBezTo>
                  <a:pt x="739" y="1314"/>
                  <a:pt x="744" y="1315"/>
                  <a:pt x="745" y="1319"/>
                </a:cubicBezTo>
                <a:cubicBezTo>
                  <a:pt x="746" y="1322"/>
                  <a:pt x="744" y="1330"/>
                  <a:pt x="744" y="1330"/>
                </a:cubicBezTo>
                <a:cubicBezTo>
                  <a:pt x="746" y="1331"/>
                  <a:pt x="746" y="1331"/>
                  <a:pt x="746" y="1331"/>
                </a:cubicBezTo>
                <a:cubicBezTo>
                  <a:pt x="746" y="1331"/>
                  <a:pt x="746" y="1337"/>
                  <a:pt x="746" y="1340"/>
                </a:cubicBezTo>
                <a:cubicBezTo>
                  <a:pt x="746" y="1342"/>
                  <a:pt x="752" y="1344"/>
                  <a:pt x="752" y="1344"/>
                </a:cubicBezTo>
                <a:cubicBezTo>
                  <a:pt x="751" y="1347"/>
                  <a:pt x="751" y="1347"/>
                  <a:pt x="751" y="1347"/>
                </a:cubicBezTo>
                <a:cubicBezTo>
                  <a:pt x="757" y="1347"/>
                  <a:pt x="757" y="1347"/>
                  <a:pt x="757" y="1347"/>
                </a:cubicBezTo>
                <a:cubicBezTo>
                  <a:pt x="757" y="1343"/>
                  <a:pt x="757" y="1343"/>
                  <a:pt x="757" y="1343"/>
                </a:cubicBezTo>
                <a:cubicBezTo>
                  <a:pt x="757" y="1343"/>
                  <a:pt x="759" y="1345"/>
                  <a:pt x="761" y="1345"/>
                </a:cubicBezTo>
                <a:cubicBezTo>
                  <a:pt x="763" y="1345"/>
                  <a:pt x="763" y="1342"/>
                  <a:pt x="763" y="1342"/>
                </a:cubicBezTo>
                <a:cubicBezTo>
                  <a:pt x="764" y="1345"/>
                  <a:pt x="764" y="1345"/>
                  <a:pt x="764" y="1345"/>
                </a:cubicBezTo>
                <a:cubicBezTo>
                  <a:pt x="764" y="1345"/>
                  <a:pt x="760" y="1347"/>
                  <a:pt x="760" y="1349"/>
                </a:cubicBezTo>
                <a:cubicBezTo>
                  <a:pt x="759" y="1352"/>
                  <a:pt x="763" y="1349"/>
                  <a:pt x="764" y="1350"/>
                </a:cubicBezTo>
                <a:cubicBezTo>
                  <a:pt x="766" y="1351"/>
                  <a:pt x="765" y="1353"/>
                  <a:pt x="765" y="1353"/>
                </a:cubicBezTo>
                <a:cubicBezTo>
                  <a:pt x="761" y="1353"/>
                  <a:pt x="761" y="1353"/>
                  <a:pt x="761" y="1353"/>
                </a:cubicBezTo>
                <a:cubicBezTo>
                  <a:pt x="764" y="1356"/>
                  <a:pt x="764" y="1356"/>
                  <a:pt x="764" y="1356"/>
                </a:cubicBezTo>
                <a:cubicBezTo>
                  <a:pt x="762" y="1357"/>
                  <a:pt x="762" y="1357"/>
                  <a:pt x="762" y="1357"/>
                </a:cubicBezTo>
                <a:cubicBezTo>
                  <a:pt x="765" y="1361"/>
                  <a:pt x="765" y="1361"/>
                  <a:pt x="765" y="1361"/>
                </a:cubicBezTo>
                <a:cubicBezTo>
                  <a:pt x="765" y="1361"/>
                  <a:pt x="763" y="1363"/>
                  <a:pt x="762" y="1365"/>
                </a:cubicBezTo>
                <a:cubicBezTo>
                  <a:pt x="760" y="1367"/>
                  <a:pt x="768" y="1369"/>
                  <a:pt x="768" y="1369"/>
                </a:cubicBezTo>
                <a:cubicBezTo>
                  <a:pt x="768" y="1369"/>
                  <a:pt x="767" y="1370"/>
                  <a:pt x="766" y="1371"/>
                </a:cubicBezTo>
                <a:cubicBezTo>
                  <a:pt x="765" y="1371"/>
                  <a:pt x="766" y="1374"/>
                  <a:pt x="768" y="1375"/>
                </a:cubicBezTo>
                <a:cubicBezTo>
                  <a:pt x="770" y="1376"/>
                  <a:pt x="773" y="1375"/>
                  <a:pt x="773" y="1375"/>
                </a:cubicBezTo>
                <a:cubicBezTo>
                  <a:pt x="774" y="1380"/>
                  <a:pt x="774" y="1380"/>
                  <a:pt x="774" y="1380"/>
                </a:cubicBezTo>
                <a:cubicBezTo>
                  <a:pt x="774" y="1380"/>
                  <a:pt x="770" y="1383"/>
                  <a:pt x="769" y="1384"/>
                </a:cubicBezTo>
                <a:cubicBezTo>
                  <a:pt x="768" y="1386"/>
                  <a:pt x="772" y="1386"/>
                  <a:pt x="772" y="1386"/>
                </a:cubicBezTo>
                <a:cubicBezTo>
                  <a:pt x="772" y="1386"/>
                  <a:pt x="777" y="1387"/>
                  <a:pt x="777" y="1388"/>
                </a:cubicBezTo>
                <a:cubicBezTo>
                  <a:pt x="777" y="1390"/>
                  <a:pt x="773" y="1388"/>
                  <a:pt x="771" y="1387"/>
                </a:cubicBezTo>
                <a:cubicBezTo>
                  <a:pt x="769" y="1386"/>
                  <a:pt x="769" y="1390"/>
                  <a:pt x="769" y="1390"/>
                </a:cubicBezTo>
                <a:cubicBezTo>
                  <a:pt x="773" y="1390"/>
                  <a:pt x="773" y="1390"/>
                  <a:pt x="773" y="1390"/>
                </a:cubicBezTo>
                <a:cubicBezTo>
                  <a:pt x="770" y="1392"/>
                  <a:pt x="770" y="1392"/>
                  <a:pt x="770" y="1392"/>
                </a:cubicBezTo>
                <a:cubicBezTo>
                  <a:pt x="770" y="1395"/>
                  <a:pt x="770" y="1395"/>
                  <a:pt x="770" y="1395"/>
                </a:cubicBezTo>
                <a:cubicBezTo>
                  <a:pt x="770" y="1395"/>
                  <a:pt x="774" y="1394"/>
                  <a:pt x="772" y="1398"/>
                </a:cubicBezTo>
                <a:cubicBezTo>
                  <a:pt x="771" y="1403"/>
                  <a:pt x="769" y="1396"/>
                  <a:pt x="769" y="1396"/>
                </a:cubicBezTo>
                <a:cubicBezTo>
                  <a:pt x="764" y="1396"/>
                  <a:pt x="764" y="1396"/>
                  <a:pt x="764" y="1396"/>
                </a:cubicBezTo>
                <a:cubicBezTo>
                  <a:pt x="767" y="1395"/>
                  <a:pt x="767" y="1395"/>
                  <a:pt x="767" y="1395"/>
                </a:cubicBezTo>
                <a:cubicBezTo>
                  <a:pt x="767" y="1395"/>
                  <a:pt x="763" y="1391"/>
                  <a:pt x="763" y="1391"/>
                </a:cubicBezTo>
                <a:cubicBezTo>
                  <a:pt x="762" y="1392"/>
                  <a:pt x="763" y="1394"/>
                  <a:pt x="763" y="1394"/>
                </a:cubicBezTo>
                <a:cubicBezTo>
                  <a:pt x="761" y="1392"/>
                  <a:pt x="761" y="1392"/>
                  <a:pt x="761" y="1392"/>
                </a:cubicBezTo>
                <a:cubicBezTo>
                  <a:pt x="756" y="1394"/>
                  <a:pt x="756" y="1394"/>
                  <a:pt x="756" y="1394"/>
                </a:cubicBezTo>
                <a:cubicBezTo>
                  <a:pt x="761" y="1395"/>
                  <a:pt x="761" y="1395"/>
                  <a:pt x="761" y="1395"/>
                </a:cubicBezTo>
                <a:cubicBezTo>
                  <a:pt x="761" y="1395"/>
                  <a:pt x="760" y="1395"/>
                  <a:pt x="759" y="1397"/>
                </a:cubicBezTo>
                <a:cubicBezTo>
                  <a:pt x="758" y="1398"/>
                  <a:pt x="755" y="1399"/>
                  <a:pt x="755" y="1401"/>
                </a:cubicBezTo>
                <a:cubicBezTo>
                  <a:pt x="754" y="1403"/>
                  <a:pt x="759" y="1404"/>
                  <a:pt x="759" y="1404"/>
                </a:cubicBezTo>
                <a:cubicBezTo>
                  <a:pt x="760" y="1403"/>
                  <a:pt x="758" y="1401"/>
                  <a:pt x="758" y="1401"/>
                </a:cubicBezTo>
                <a:cubicBezTo>
                  <a:pt x="761" y="1401"/>
                  <a:pt x="761" y="1401"/>
                  <a:pt x="761" y="1401"/>
                </a:cubicBezTo>
                <a:cubicBezTo>
                  <a:pt x="761" y="1401"/>
                  <a:pt x="762" y="1402"/>
                  <a:pt x="763" y="1403"/>
                </a:cubicBezTo>
                <a:cubicBezTo>
                  <a:pt x="764" y="1404"/>
                  <a:pt x="769" y="1403"/>
                  <a:pt x="769" y="1403"/>
                </a:cubicBezTo>
                <a:cubicBezTo>
                  <a:pt x="769" y="1403"/>
                  <a:pt x="772" y="1404"/>
                  <a:pt x="773" y="1406"/>
                </a:cubicBezTo>
                <a:cubicBezTo>
                  <a:pt x="774" y="1408"/>
                  <a:pt x="770" y="1409"/>
                  <a:pt x="770" y="1409"/>
                </a:cubicBezTo>
                <a:cubicBezTo>
                  <a:pt x="772" y="1411"/>
                  <a:pt x="772" y="1411"/>
                  <a:pt x="772" y="1411"/>
                </a:cubicBezTo>
                <a:cubicBezTo>
                  <a:pt x="774" y="1411"/>
                  <a:pt x="774" y="1411"/>
                  <a:pt x="774" y="1411"/>
                </a:cubicBezTo>
                <a:cubicBezTo>
                  <a:pt x="774" y="1413"/>
                  <a:pt x="774" y="1413"/>
                  <a:pt x="774" y="1413"/>
                </a:cubicBezTo>
                <a:cubicBezTo>
                  <a:pt x="777" y="1414"/>
                  <a:pt x="777" y="1414"/>
                  <a:pt x="777" y="1414"/>
                </a:cubicBezTo>
                <a:cubicBezTo>
                  <a:pt x="778" y="1411"/>
                  <a:pt x="778" y="1411"/>
                  <a:pt x="778" y="1411"/>
                </a:cubicBezTo>
                <a:cubicBezTo>
                  <a:pt x="780" y="1414"/>
                  <a:pt x="780" y="1414"/>
                  <a:pt x="780" y="1414"/>
                </a:cubicBezTo>
                <a:cubicBezTo>
                  <a:pt x="780" y="1414"/>
                  <a:pt x="784" y="1414"/>
                  <a:pt x="783" y="1417"/>
                </a:cubicBezTo>
                <a:cubicBezTo>
                  <a:pt x="782" y="1420"/>
                  <a:pt x="778" y="1417"/>
                  <a:pt x="776" y="1416"/>
                </a:cubicBezTo>
                <a:cubicBezTo>
                  <a:pt x="774" y="1416"/>
                  <a:pt x="776" y="1419"/>
                  <a:pt x="776" y="1419"/>
                </a:cubicBezTo>
                <a:cubicBezTo>
                  <a:pt x="776" y="1419"/>
                  <a:pt x="780" y="1420"/>
                  <a:pt x="780" y="1423"/>
                </a:cubicBezTo>
                <a:cubicBezTo>
                  <a:pt x="781" y="1426"/>
                  <a:pt x="777" y="1425"/>
                  <a:pt x="777" y="1425"/>
                </a:cubicBezTo>
                <a:cubicBezTo>
                  <a:pt x="779" y="1428"/>
                  <a:pt x="779" y="1428"/>
                  <a:pt x="779" y="1428"/>
                </a:cubicBezTo>
                <a:cubicBezTo>
                  <a:pt x="781" y="1433"/>
                  <a:pt x="781" y="1433"/>
                  <a:pt x="781" y="1433"/>
                </a:cubicBezTo>
                <a:cubicBezTo>
                  <a:pt x="783" y="1427"/>
                  <a:pt x="783" y="1427"/>
                  <a:pt x="783" y="1427"/>
                </a:cubicBezTo>
                <a:cubicBezTo>
                  <a:pt x="783" y="1431"/>
                  <a:pt x="783" y="1431"/>
                  <a:pt x="783" y="1431"/>
                </a:cubicBezTo>
                <a:cubicBezTo>
                  <a:pt x="786" y="1434"/>
                  <a:pt x="786" y="1434"/>
                  <a:pt x="786" y="1434"/>
                </a:cubicBezTo>
                <a:cubicBezTo>
                  <a:pt x="782" y="1434"/>
                  <a:pt x="782" y="1434"/>
                  <a:pt x="782" y="1434"/>
                </a:cubicBezTo>
                <a:cubicBezTo>
                  <a:pt x="783" y="1437"/>
                  <a:pt x="783" y="1437"/>
                  <a:pt x="783" y="1437"/>
                </a:cubicBezTo>
                <a:cubicBezTo>
                  <a:pt x="786" y="1437"/>
                  <a:pt x="786" y="1437"/>
                  <a:pt x="786" y="1437"/>
                </a:cubicBezTo>
                <a:cubicBezTo>
                  <a:pt x="784" y="1439"/>
                  <a:pt x="784" y="1439"/>
                  <a:pt x="784" y="1439"/>
                </a:cubicBezTo>
                <a:cubicBezTo>
                  <a:pt x="789" y="1440"/>
                  <a:pt x="789" y="1440"/>
                  <a:pt x="789" y="1440"/>
                </a:cubicBezTo>
                <a:cubicBezTo>
                  <a:pt x="786" y="1442"/>
                  <a:pt x="786" y="1442"/>
                  <a:pt x="786" y="1442"/>
                </a:cubicBezTo>
                <a:cubicBezTo>
                  <a:pt x="790" y="1443"/>
                  <a:pt x="790" y="1443"/>
                  <a:pt x="790" y="1443"/>
                </a:cubicBezTo>
                <a:cubicBezTo>
                  <a:pt x="789" y="1445"/>
                  <a:pt x="789" y="1445"/>
                  <a:pt x="789" y="1445"/>
                </a:cubicBezTo>
                <a:cubicBezTo>
                  <a:pt x="791" y="1446"/>
                  <a:pt x="791" y="1446"/>
                  <a:pt x="791" y="1446"/>
                </a:cubicBezTo>
                <a:cubicBezTo>
                  <a:pt x="791" y="1446"/>
                  <a:pt x="792" y="1441"/>
                  <a:pt x="793" y="1444"/>
                </a:cubicBezTo>
                <a:cubicBezTo>
                  <a:pt x="795" y="1446"/>
                  <a:pt x="793" y="1447"/>
                  <a:pt x="791" y="1448"/>
                </a:cubicBezTo>
                <a:cubicBezTo>
                  <a:pt x="790" y="1449"/>
                  <a:pt x="791" y="1450"/>
                  <a:pt x="791" y="1450"/>
                </a:cubicBezTo>
                <a:cubicBezTo>
                  <a:pt x="796" y="1451"/>
                  <a:pt x="796" y="1451"/>
                  <a:pt x="796" y="1451"/>
                </a:cubicBezTo>
                <a:cubicBezTo>
                  <a:pt x="796" y="1451"/>
                  <a:pt x="796" y="1453"/>
                  <a:pt x="797" y="1454"/>
                </a:cubicBezTo>
                <a:cubicBezTo>
                  <a:pt x="798" y="1455"/>
                  <a:pt x="802" y="1457"/>
                  <a:pt x="802" y="1457"/>
                </a:cubicBezTo>
                <a:cubicBezTo>
                  <a:pt x="801" y="1452"/>
                  <a:pt x="801" y="1452"/>
                  <a:pt x="801" y="1452"/>
                </a:cubicBezTo>
                <a:cubicBezTo>
                  <a:pt x="801" y="1452"/>
                  <a:pt x="806" y="1454"/>
                  <a:pt x="809" y="1456"/>
                </a:cubicBezTo>
                <a:cubicBezTo>
                  <a:pt x="812" y="1458"/>
                  <a:pt x="809" y="1460"/>
                  <a:pt x="809" y="1460"/>
                </a:cubicBezTo>
                <a:cubicBezTo>
                  <a:pt x="812" y="1462"/>
                  <a:pt x="812" y="1462"/>
                  <a:pt x="812" y="1462"/>
                </a:cubicBezTo>
                <a:cubicBezTo>
                  <a:pt x="812" y="1464"/>
                  <a:pt x="812" y="1464"/>
                  <a:pt x="812" y="1464"/>
                </a:cubicBezTo>
                <a:cubicBezTo>
                  <a:pt x="820" y="1464"/>
                  <a:pt x="820" y="1464"/>
                  <a:pt x="820" y="1464"/>
                </a:cubicBezTo>
                <a:cubicBezTo>
                  <a:pt x="821" y="1466"/>
                  <a:pt x="821" y="1466"/>
                  <a:pt x="821" y="1466"/>
                </a:cubicBezTo>
                <a:cubicBezTo>
                  <a:pt x="816" y="1466"/>
                  <a:pt x="816" y="1466"/>
                  <a:pt x="816" y="1466"/>
                </a:cubicBezTo>
                <a:cubicBezTo>
                  <a:pt x="815" y="1468"/>
                  <a:pt x="815" y="1468"/>
                  <a:pt x="815" y="1468"/>
                </a:cubicBezTo>
                <a:cubicBezTo>
                  <a:pt x="812" y="1468"/>
                  <a:pt x="812" y="1468"/>
                  <a:pt x="812" y="1468"/>
                </a:cubicBezTo>
                <a:cubicBezTo>
                  <a:pt x="810" y="1470"/>
                  <a:pt x="810" y="1470"/>
                  <a:pt x="810" y="1470"/>
                </a:cubicBezTo>
                <a:cubicBezTo>
                  <a:pt x="814" y="1471"/>
                  <a:pt x="814" y="1471"/>
                  <a:pt x="814" y="1471"/>
                </a:cubicBezTo>
                <a:cubicBezTo>
                  <a:pt x="813" y="1473"/>
                  <a:pt x="813" y="1473"/>
                  <a:pt x="813" y="1473"/>
                </a:cubicBezTo>
                <a:cubicBezTo>
                  <a:pt x="816" y="1473"/>
                  <a:pt x="816" y="1473"/>
                  <a:pt x="816" y="1473"/>
                </a:cubicBezTo>
                <a:cubicBezTo>
                  <a:pt x="817" y="1470"/>
                  <a:pt x="817" y="1470"/>
                  <a:pt x="817" y="1470"/>
                </a:cubicBezTo>
                <a:cubicBezTo>
                  <a:pt x="820" y="1471"/>
                  <a:pt x="820" y="1471"/>
                  <a:pt x="820" y="1471"/>
                </a:cubicBezTo>
                <a:cubicBezTo>
                  <a:pt x="820" y="1471"/>
                  <a:pt x="824" y="1466"/>
                  <a:pt x="826" y="1467"/>
                </a:cubicBezTo>
                <a:cubicBezTo>
                  <a:pt x="828" y="1469"/>
                  <a:pt x="822" y="1474"/>
                  <a:pt x="822" y="1474"/>
                </a:cubicBezTo>
                <a:cubicBezTo>
                  <a:pt x="822" y="1474"/>
                  <a:pt x="821" y="1473"/>
                  <a:pt x="819" y="1473"/>
                </a:cubicBezTo>
                <a:cubicBezTo>
                  <a:pt x="817" y="1473"/>
                  <a:pt x="818" y="1475"/>
                  <a:pt x="818" y="1475"/>
                </a:cubicBezTo>
                <a:cubicBezTo>
                  <a:pt x="816" y="1475"/>
                  <a:pt x="816" y="1475"/>
                  <a:pt x="816" y="1475"/>
                </a:cubicBezTo>
                <a:cubicBezTo>
                  <a:pt x="814" y="1475"/>
                  <a:pt x="812" y="1477"/>
                  <a:pt x="812" y="1477"/>
                </a:cubicBezTo>
                <a:cubicBezTo>
                  <a:pt x="813" y="1478"/>
                  <a:pt x="813" y="1478"/>
                  <a:pt x="813" y="1478"/>
                </a:cubicBezTo>
                <a:cubicBezTo>
                  <a:pt x="814" y="1482"/>
                  <a:pt x="814" y="1482"/>
                  <a:pt x="814" y="1482"/>
                </a:cubicBezTo>
                <a:cubicBezTo>
                  <a:pt x="818" y="1480"/>
                  <a:pt x="818" y="1480"/>
                  <a:pt x="818" y="1480"/>
                </a:cubicBezTo>
                <a:cubicBezTo>
                  <a:pt x="818" y="1480"/>
                  <a:pt x="819" y="1482"/>
                  <a:pt x="820" y="1482"/>
                </a:cubicBezTo>
                <a:cubicBezTo>
                  <a:pt x="821" y="1482"/>
                  <a:pt x="822" y="1478"/>
                  <a:pt x="823" y="1477"/>
                </a:cubicBezTo>
                <a:cubicBezTo>
                  <a:pt x="825" y="1476"/>
                  <a:pt x="825" y="1478"/>
                  <a:pt x="825" y="1478"/>
                </a:cubicBezTo>
                <a:cubicBezTo>
                  <a:pt x="825" y="1478"/>
                  <a:pt x="828" y="1478"/>
                  <a:pt x="831" y="1478"/>
                </a:cubicBezTo>
                <a:cubicBezTo>
                  <a:pt x="834" y="1477"/>
                  <a:pt x="828" y="1472"/>
                  <a:pt x="828" y="1472"/>
                </a:cubicBezTo>
                <a:cubicBezTo>
                  <a:pt x="828" y="1467"/>
                  <a:pt x="828" y="1467"/>
                  <a:pt x="828" y="1467"/>
                </a:cubicBezTo>
                <a:cubicBezTo>
                  <a:pt x="833" y="1467"/>
                  <a:pt x="833" y="1467"/>
                  <a:pt x="833" y="1467"/>
                </a:cubicBezTo>
                <a:cubicBezTo>
                  <a:pt x="833" y="1464"/>
                  <a:pt x="833" y="1464"/>
                  <a:pt x="833" y="1464"/>
                </a:cubicBezTo>
                <a:cubicBezTo>
                  <a:pt x="836" y="1465"/>
                  <a:pt x="836" y="1465"/>
                  <a:pt x="836" y="1465"/>
                </a:cubicBezTo>
                <a:cubicBezTo>
                  <a:pt x="837" y="1462"/>
                  <a:pt x="837" y="1462"/>
                  <a:pt x="837" y="1462"/>
                </a:cubicBezTo>
                <a:cubicBezTo>
                  <a:pt x="837" y="1464"/>
                  <a:pt x="837" y="1464"/>
                  <a:pt x="837" y="1464"/>
                </a:cubicBezTo>
                <a:cubicBezTo>
                  <a:pt x="838" y="1461"/>
                  <a:pt x="838" y="1461"/>
                  <a:pt x="838" y="1461"/>
                </a:cubicBezTo>
                <a:cubicBezTo>
                  <a:pt x="839" y="1459"/>
                  <a:pt x="845" y="1463"/>
                  <a:pt x="845" y="1463"/>
                </a:cubicBezTo>
                <a:cubicBezTo>
                  <a:pt x="840" y="1455"/>
                  <a:pt x="840" y="1455"/>
                  <a:pt x="840" y="1455"/>
                </a:cubicBezTo>
                <a:cubicBezTo>
                  <a:pt x="837" y="1456"/>
                  <a:pt x="837" y="1456"/>
                  <a:pt x="837" y="1456"/>
                </a:cubicBezTo>
                <a:cubicBezTo>
                  <a:pt x="837" y="1454"/>
                  <a:pt x="837" y="1454"/>
                  <a:pt x="837" y="1454"/>
                </a:cubicBezTo>
                <a:cubicBezTo>
                  <a:pt x="832" y="1450"/>
                  <a:pt x="832" y="1450"/>
                  <a:pt x="832" y="1450"/>
                </a:cubicBezTo>
                <a:cubicBezTo>
                  <a:pt x="833" y="1445"/>
                  <a:pt x="833" y="1445"/>
                  <a:pt x="833" y="1445"/>
                </a:cubicBezTo>
                <a:cubicBezTo>
                  <a:pt x="831" y="1444"/>
                  <a:pt x="831" y="1444"/>
                  <a:pt x="831" y="1444"/>
                </a:cubicBezTo>
                <a:cubicBezTo>
                  <a:pt x="832" y="1442"/>
                  <a:pt x="832" y="1442"/>
                  <a:pt x="832" y="1442"/>
                </a:cubicBezTo>
                <a:cubicBezTo>
                  <a:pt x="832" y="1442"/>
                  <a:pt x="834" y="1442"/>
                  <a:pt x="834" y="1440"/>
                </a:cubicBezTo>
                <a:cubicBezTo>
                  <a:pt x="835" y="1438"/>
                  <a:pt x="829" y="1438"/>
                  <a:pt x="829" y="1438"/>
                </a:cubicBezTo>
                <a:cubicBezTo>
                  <a:pt x="831" y="1437"/>
                  <a:pt x="831" y="1437"/>
                  <a:pt x="831" y="1437"/>
                </a:cubicBezTo>
                <a:cubicBezTo>
                  <a:pt x="831" y="1435"/>
                  <a:pt x="831" y="1435"/>
                  <a:pt x="831" y="1435"/>
                </a:cubicBezTo>
                <a:cubicBezTo>
                  <a:pt x="834" y="1438"/>
                  <a:pt x="834" y="1438"/>
                  <a:pt x="834" y="1438"/>
                </a:cubicBezTo>
                <a:cubicBezTo>
                  <a:pt x="834" y="1438"/>
                  <a:pt x="837" y="1440"/>
                  <a:pt x="839" y="1438"/>
                </a:cubicBezTo>
                <a:cubicBezTo>
                  <a:pt x="841" y="1435"/>
                  <a:pt x="837" y="1430"/>
                  <a:pt x="837" y="1427"/>
                </a:cubicBezTo>
                <a:cubicBezTo>
                  <a:pt x="838" y="1424"/>
                  <a:pt x="847" y="1418"/>
                  <a:pt x="847" y="1416"/>
                </a:cubicBezTo>
                <a:cubicBezTo>
                  <a:pt x="848" y="1414"/>
                  <a:pt x="843" y="1414"/>
                  <a:pt x="843" y="1414"/>
                </a:cubicBezTo>
                <a:cubicBezTo>
                  <a:pt x="846" y="1414"/>
                  <a:pt x="846" y="1414"/>
                  <a:pt x="846" y="1414"/>
                </a:cubicBezTo>
                <a:cubicBezTo>
                  <a:pt x="846" y="1414"/>
                  <a:pt x="846" y="1410"/>
                  <a:pt x="845" y="1408"/>
                </a:cubicBezTo>
                <a:cubicBezTo>
                  <a:pt x="843" y="1405"/>
                  <a:pt x="841" y="1406"/>
                  <a:pt x="841" y="1406"/>
                </a:cubicBezTo>
                <a:cubicBezTo>
                  <a:pt x="838" y="1405"/>
                  <a:pt x="838" y="1405"/>
                  <a:pt x="838" y="1405"/>
                </a:cubicBezTo>
                <a:cubicBezTo>
                  <a:pt x="835" y="1405"/>
                  <a:pt x="835" y="1405"/>
                  <a:pt x="835" y="1405"/>
                </a:cubicBezTo>
                <a:cubicBezTo>
                  <a:pt x="835" y="1405"/>
                  <a:pt x="827" y="1401"/>
                  <a:pt x="825" y="1395"/>
                </a:cubicBezTo>
                <a:cubicBezTo>
                  <a:pt x="822" y="1390"/>
                  <a:pt x="826" y="1389"/>
                  <a:pt x="826" y="1389"/>
                </a:cubicBezTo>
                <a:cubicBezTo>
                  <a:pt x="827" y="1385"/>
                  <a:pt x="827" y="1385"/>
                  <a:pt x="827" y="1385"/>
                </a:cubicBezTo>
                <a:cubicBezTo>
                  <a:pt x="829" y="1385"/>
                  <a:pt x="829" y="1385"/>
                  <a:pt x="829" y="1385"/>
                </a:cubicBezTo>
                <a:cubicBezTo>
                  <a:pt x="830" y="1383"/>
                  <a:pt x="830" y="1383"/>
                  <a:pt x="830" y="1383"/>
                </a:cubicBezTo>
                <a:cubicBezTo>
                  <a:pt x="838" y="1382"/>
                  <a:pt x="838" y="1382"/>
                  <a:pt x="838" y="1382"/>
                </a:cubicBezTo>
                <a:cubicBezTo>
                  <a:pt x="836" y="1381"/>
                  <a:pt x="836" y="1381"/>
                  <a:pt x="836" y="1381"/>
                </a:cubicBezTo>
                <a:cubicBezTo>
                  <a:pt x="836" y="1378"/>
                  <a:pt x="836" y="1378"/>
                  <a:pt x="836" y="1378"/>
                </a:cubicBezTo>
                <a:cubicBezTo>
                  <a:pt x="838" y="1378"/>
                  <a:pt x="838" y="1378"/>
                  <a:pt x="838" y="1378"/>
                </a:cubicBezTo>
                <a:cubicBezTo>
                  <a:pt x="838" y="1378"/>
                  <a:pt x="839" y="1374"/>
                  <a:pt x="837" y="1372"/>
                </a:cubicBezTo>
                <a:cubicBezTo>
                  <a:pt x="836" y="1371"/>
                  <a:pt x="834" y="1368"/>
                  <a:pt x="835" y="1364"/>
                </a:cubicBezTo>
                <a:cubicBezTo>
                  <a:pt x="836" y="1361"/>
                  <a:pt x="841" y="1361"/>
                  <a:pt x="841" y="1361"/>
                </a:cubicBezTo>
                <a:cubicBezTo>
                  <a:pt x="841" y="1360"/>
                  <a:pt x="841" y="1360"/>
                  <a:pt x="841" y="1360"/>
                </a:cubicBezTo>
                <a:cubicBezTo>
                  <a:pt x="841" y="1360"/>
                  <a:pt x="837" y="1360"/>
                  <a:pt x="835" y="1359"/>
                </a:cubicBezTo>
                <a:cubicBezTo>
                  <a:pt x="834" y="1358"/>
                  <a:pt x="836" y="1356"/>
                  <a:pt x="837" y="1356"/>
                </a:cubicBezTo>
                <a:cubicBezTo>
                  <a:pt x="839" y="1355"/>
                  <a:pt x="842" y="1359"/>
                  <a:pt x="843" y="1359"/>
                </a:cubicBezTo>
                <a:cubicBezTo>
                  <a:pt x="845" y="1359"/>
                  <a:pt x="847" y="1358"/>
                  <a:pt x="847" y="1356"/>
                </a:cubicBezTo>
                <a:cubicBezTo>
                  <a:pt x="847" y="1354"/>
                  <a:pt x="844" y="1349"/>
                  <a:pt x="842" y="1350"/>
                </a:cubicBezTo>
                <a:cubicBezTo>
                  <a:pt x="839" y="1351"/>
                  <a:pt x="843" y="1353"/>
                  <a:pt x="841" y="1354"/>
                </a:cubicBezTo>
                <a:cubicBezTo>
                  <a:pt x="838" y="1356"/>
                  <a:pt x="835" y="1352"/>
                  <a:pt x="835" y="1352"/>
                </a:cubicBezTo>
                <a:cubicBezTo>
                  <a:pt x="835" y="1352"/>
                  <a:pt x="830" y="1352"/>
                  <a:pt x="830" y="1351"/>
                </a:cubicBezTo>
                <a:cubicBezTo>
                  <a:pt x="829" y="1350"/>
                  <a:pt x="830" y="1344"/>
                  <a:pt x="830" y="1343"/>
                </a:cubicBezTo>
                <a:cubicBezTo>
                  <a:pt x="830" y="1343"/>
                  <a:pt x="826" y="1339"/>
                  <a:pt x="827" y="1336"/>
                </a:cubicBezTo>
                <a:cubicBezTo>
                  <a:pt x="828" y="1333"/>
                  <a:pt x="831" y="1336"/>
                  <a:pt x="834" y="1337"/>
                </a:cubicBezTo>
                <a:cubicBezTo>
                  <a:pt x="837" y="1338"/>
                  <a:pt x="841" y="1341"/>
                  <a:pt x="843" y="1341"/>
                </a:cubicBezTo>
                <a:cubicBezTo>
                  <a:pt x="844" y="1341"/>
                  <a:pt x="851" y="1337"/>
                  <a:pt x="853" y="1336"/>
                </a:cubicBezTo>
                <a:cubicBezTo>
                  <a:pt x="855" y="1334"/>
                  <a:pt x="848" y="1331"/>
                  <a:pt x="848" y="1331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7"/>
                  <a:pt x="849" y="1324"/>
                  <a:pt x="850" y="1322"/>
                </a:cubicBezTo>
                <a:cubicBezTo>
                  <a:pt x="850" y="1319"/>
                  <a:pt x="846" y="1319"/>
                  <a:pt x="846" y="1319"/>
                </a:cubicBezTo>
                <a:cubicBezTo>
                  <a:pt x="845" y="1316"/>
                  <a:pt x="845" y="1316"/>
                  <a:pt x="845" y="1316"/>
                </a:cubicBezTo>
                <a:cubicBezTo>
                  <a:pt x="845" y="1316"/>
                  <a:pt x="844" y="1315"/>
                  <a:pt x="845" y="1313"/>
                </a:cubicBezTo>
                <a:cubicBezTo>
                  <a:pt x="846" y="1311"/>
                  <a:pt x="849" y="1319"/>
                  <a:pt x="849" y="1319"/>
                </a:cubicBezTo>
                <a:cubicBezTo>
                  <a:pt x="850" y="1318"/>
                  <a:pt x="850" y="1318"/>
                  <a:pt x="850" y="1318"/>
                </a:cubicBezTo>
                <a:cubicBezTo>
                  <a:pt x="849" y="1315"/>
                  <a:pt x="849" y="1315"/>
                  <a:pt x="849" y="1315"/>
                </a:cubicBezTo>
                <a:cubicBezTo>
                  <a:pt x="861" y="1317"/>
                  <a:pt x="861" y="1317"/>
                  <a:pt x="861" y="1317"/>
                </a:cubicBezTo>
                <a:cubicBezTo>
                  <a:pt x="861" y="1316"/>
                  <a:pt x="861" y="1316"/>
                  <a:pt x="861" y="1316"/>
                </a:cubicBezTo>
                <a:cubicBezTo>
                  <a:pt x="861" y="1316"/>
                  <a:pt x="864" y="1314"/>
                  <a:pt x="870" y="1313"/>
                </a:cubicBezTo>
                <a:cubicBezTo>
                  <a:pt x="876" y="1313"/>
                  <a:pt x="887" y="1307"/>
                  <a:pt x="887" y="1307"/>
                </a:cubicBezTo>
                <a:cubicBezTo>
                  <a:pt x="886" y="1302"/>
                  <a:pt x="886" y="1302"/>
                  <a:pt x="886" y="1302"/>
                </a:cubicBezTo>
                <a:cubicBezTo>
                  <a:pt x="889" y="1300"/>
                  <a:pt x="889" y="1300"/>
                  <a:pt x="889" y="1300"/>
                </a:cubicBezTo>
                <a:cubicBezTo>
                  <a:pt x="891" y="1293"/>
                  <a:pt x="891" y="1293"/>
                  <a:pt x="891" y="1293"/>
                </a:cubicBezTo>
                <a:cubicBezTo>
                  <a:pt x="889" y="1290"/>
                  <a:pt x="889" y="1290"/>
                  <a:pt x="889" y="1290"/>
                </a:cubicBezTo>
                <a:cubicBezTo>
                  <a:pt x="889" y="1286"/>
                  <a:pt x="889" y="1286"/>
                  <a:pt x="889" y="1286"/>
                </a:cubicBezTo>
                <a:cubicBezTo>
                  <a:pt x="889" y="1286"/>
                  <a:pt x="887" y="1284"/>
                  <a:pt x="885" y="1283"/>
                </a:cubicBezTo>
                <a:cubicBezTo>
                  <a:pt x="884" y="1283"/>
                  <a:pt x="882" y="1284"/>
                  <a:pt x="881" y="1283"/>
                </a:cubicBezTo>
                <a:cubicBezTo>
                  <a:pt x="879" y="1282"/>
                  <a:pt x="882" y="1281"/>
                  <a:pt x="883" y="1280"/>
                </a:cubicBezTo>
                <a:cubicBezTo>
                  <a:pt x="884" y="1278"/>
                  <a:pt x="883" y="1277"/>
                  <a:pt x="883" y="1275"/>
                </a:cubicBezTo>
                <a:cubicBezTo>
                  <a:pt x="883" y="1272"/>
                  <a:pt x="876" y="1271"/>
                  <a:pt x="871" y="1269"/>
                </a:cubicBezTo>
                <a:cubicBezTo>
                  <a:pt x="866" y="1266"/>
                  <a:pt x="866" y="1264"/>
                  <a:pt x="868" y="1261"/>
                </a:cubicBezTo>
                <a:cubicBezTo>
                  <a:pt x="868" y="1261"/>
                  <a:pt x="868" y="1261"/>
                  <a:pt x="869" y="1261"/>
                </a:cubicBezTo>
                <a:cubicBezTo>
                  <a:pt x="864" y="1256"/>
                  <a:pt x="864" y="1256"/>
                  <a:pt x="864" y="1256"/>
                </a:cubicBezTo>
                <a:cubicBezTo>
                  <a:pt x="869" y="1261"/>
                  <a:pt x="869" y="1261"/>
                  <a:pt x="869" y="1261"/>
                </a:cubicBezTo>
                <a:cubicBezTo>
                  <a:pt x="870" y="1260"/>
                  <a:pt x="873" y="1263"/>
                  <a:pt x="874" y="1265"/>
                </a:cubicBezTo>
                <a:cubicBezTo>
                  <a:pt x="874" y="1265"/>
                  <a:pt x="874" y="1265"/>
                  <a:pt x="874" y="1265"/>
                </a:cubicBezTo>
                <a:cubicBezTo>
                  <a:pt x="875" y="1265"/>
                  <a:pt x="875" y="1266"/>
                  <a:pt x="875" y="1266"/>
                </a:cubicBezTo>
                <a:cubicBezTo>
                  <a:pt x="881" y="1266"/>
                  <a:pt x="881" y="1266"/>
                  <a:pt x="881" y="1266"/>
                </a:cubicBezTo>
                <a:cubicBezTo>
                  <a:pt x="883" y="1268"/>
                  <a:pt x="883" y="1268"/>
                  <a:pt x="883" y="1268"/>
                </a:cubicBezTo>
                <a:cubicBezTo>
                  <a:pt x="883" y="1268"/>
                  <a:pt x="889" y="1268"/>
                  <a:pt x="895" y="1269"/>
                </a:cubicBezTo>
                <a:cubicBezTo>
                  <a:pt x="902" y="1270"/>
                  <a:pt x="906" y="1270"/>
                  <a:pt x="910" y="1267"/>
                </a:cubicBezTo>
                <a:cubicBezTo>
                  <a:pt x="913" y="1265"/>
                  <a:pt x="914" y="1258"/>
                  <a:pt x="914" y="1257"/>
                </a:cubicBezTo>
                <a:cubicBezTo>
                  <a:pt x="914" y="1256"/>
                  <a:pt x="914" y="1256"/>
                  <a:pt x="914" y="1256"/>
                </a:cubicBezTo>
                <a:cubicBezTo>
                  <a:pt x="914" y="1256"/>
                  <a:pt x="919" y="1251"/>
                  <a:pt x="920" y="1249"/>
                </a:cubicBezTo>
                <a:cubicBezTo>
                  <a:pt x="921" y="1247"/>
                  <a:pt x="920" y="1243"/>
                  <a:pt x="920" y="1243"/>
                </a:cubicBezTo>
                <a:cubicBezTo>
                  <a:pt x="922" y="1239"/>
                  <a:pt x="922" y="1239"/>
                  <a:pt x="922" y="1239"/>
                </a:cubicBezTo>
                <a:cubicBezTo>
                  <a:pt x="922" y="1239"/>
                  <a:pt x="920" y="1237"/>
                  <a:pt x="920" y="1235"/>
                </a:cubicBezTo>
                <a:cubicBezTo>
                  <a:pt x="920" y="1233"/>
                  <a:pt x="922" y="1233"/>
                  <a:pt x="922" y="1233"/>
                </a:cubicBezTo>
                <a:cubicBezTo>
                  <a:pt x="923" y="1230"/>
                  <a:pt x="923" y="1230"/>
                  <a:pt x="923" y="1230"/>
                </a:cubicBezTo>
                <a:cubicBezTo>
                  <a:pt x="923" y="1230"/>
                  <a:pt x="925" y="1229"/>
                  <a:pt x="926" y="1228"/>
                </a:cubicBezTo>
                <a:cubicBezTo>
                  <a:pt x="927" y="1228"/>
                  <a:pt x="927" y="1225"/>
                  <a:pt x="927" y="1223"/>
                </a:cubicBezTo>
                <a:cubicBezTo>
                  <a:pt x="927" y="1221"/>
                  <a:pt x="930" y="1218"/>
                  <a:pt x="932" y="1217"/>
                </a:cubicBezTo>
                <a:cubicBezTo>
                  <a:pt x="934" y="1217"/>
                  <a:pt x="934" y="1222"/>
                  <a:pt x="934" y="1222"/>
                </a:cubicBezTo>
                <a:cubicBezTo>
                  <a:pt x="934" y="1222"/>
                  <a:pt x="932" y="1224"/>
                  <a:pt x="932" y="1224"/>
                </a:cubicBezTo>
                <a:cubicBezTo>
                  <a:pt x="931" y="1225"/>
                  <a:pt x="931" y="1227"/>
                  <a:pt x="931" y="1227"/>
                </a:cubicBezTo>
                <a:cubicBezTo>
                  <a:pt x="930" y="1228"/>
                  <a:pt x="930" y="1228"/>
                  <a:pt x="930" y="1228"/>
                </a:cubicBezTo>
                <a:cubicBezTo>
                  <a:pt x="930" y="1230"/>
                  <a:pt x="930" y="1230"/>
                  <a:pt x="930" y="1230"/>
                </a:cubicBezTo>
                <a:cubicBezTo>
                  <a:pt x="926" y="1234"/>
                  <a:pt x="926" y="1234"/>
                  <a:pt x="926" y="1234"/>
                </a:cubicBezTo>
                <a:cubicBezTo>
                  <a:pt x="922" y="1237"/>
                  <a:pt x="922" y="1237"/>
                  <a:pt x="922" y="1237"/>
                </a:cubicBezTo>
                <a:cubicBezTo>
                  <a:pt x="922" y="1237"/>
                  <a:pt x="923" y="1238"/>
                  <a:pt x="925" y="1238"/>
                </a:cubicBezTo>
                <a:cubicBezTo>
                  <a:pt x="926" y="1237"/>
                  <a:pt x="926" y="1235"/>
                  <a:pt x="927" y="1234"/>
                </a:cubicBezTo>
                <a:cubicBezTo>
                  <a:pt x="928" y="1233"/>
                  <a:pt x="929" y="1234"/>
                  <a:pt x="930" y="1234"/>
                </a:cubicBezTo>
                <a:cubicBezTo>
                  <a:pt x="931" y="1232"/>
                  <a:pt x="935" y="1225"/>
                  <a:pt x="936" y="1220"/>
                </a:cubicBezTo>
                <a:cubicBezTo>
                  <a:pt x="937" y="1215"/>
                  <a:pt x="940" y="1210"/>
                  <a:pt x="940" y="1207"/>
                </a:cubicBezTo>
                <a:cubicBezTo>
                  <a:pt x="941" y="1204"/>
                  <a:pt x="947" y="1201"/>
                  <a:pt x="948" y="1200"/>
                </a:cubicBezTo>
                <a:cubicBezTo>
                  <a:pt x="948" y="1199"/>
                  <a:pt x="946" y="1197"/>
                  <a:pt x="946" y="1197"/>
                </a:cubicBezTo>
                <a:cubicBezTo>
                  <a:pt x="949" y="1195"/>
                  <a:pt x="949" y="1195"/>
                  <a:pt x="949" y="1195"/>
                </a:cubicBezTo>
                <a:cubicBezTo>
                  <a:pt x="948" y="1190"/>
                  <a:pt x="948" y="1190"/>
                  <a:pt x="948" y="1190"/>
                </a:cubicBezTo>
                <a:cubicBezTo>
                  <a:pt x="949" y="1187"/>
                  <a:pt x="949" y="1187"/>
                  <a:pt x="949" y="1187"/>
                </a:cubicBezTo>
                <a:cubicBezTo>
                  <a:pt x="947" y="1186"/>
                  <a:pt x="947" y="1186"/>
                  <a:pt x="947" y="1186"/>
                </a:cubicBezTo>
                <a:cubicBezTo>
                  <a:pt x="947" y="1186"/>
                  <a:pt x="949" y="1184"/>
                  <a:pt x="949" y="1182"/>
                </a:cubicBezTo>
                <a:cubicBezTo>
                  <a:pt x="949" y="1181"/>
                  <a:pt x="946" y="1179"/>
                  <a:pt x="946" y="1179"/>
                </a:cubicBezTo>
                <a:cubicBezTo>
                  <a:pt x="945" y="1175"/>
                  <a:pt x="945" y="1175"/>
                  <a:pt x="945" y="1175"/>
                </a:cubicBezTo>
                <a:cubicBezTo>
                  <a:pt x="943" y="1172"/>
                  <a:pt x="943" y="1172"/>
                  <a:pt x="943" y="1172"/>
                </a:cubicBezTo>
                <a:cubicBezTo>
                  <a:pt x="946" y="1173"/>
                  <a:pt x="946" y="1173"/>
                  <a:pt x="946" y="1173"/>
                </a:cubicBezTo>
                <a:cubicBezTo>
                  <a:pt x="946" y="1169"/>
                  <a:pt x="946" y="1169"/>
                  <a:pt x="946" y="1169"/>
                </a:cubicBezTo>
                <a:cubicBezTo>
                  <a:pt x="944" y="1168"/>
                  <a:pt x="944" y="1168"/>
                  <a:pt x="944" y="1168"/>
                </a:cubicBezTo>
                <a:cubicBezTo>
                  <a:pt x="944" y="1168"/>
                  <a:pt x="947" y="1167"/>
                  <a:pt x="947" y="1166"/>
                </a:cubicBezTo>
                <a:cubicBezTo>
                  <a:pt x="947" y="1165"/>
                  <a:pt x="943" y="1163"/>
                  <a:pt x="943" y="1163"/>
                </a:cubicBezTo>
                <a:cubicBezTo>
                  <a:pt x="947" y="1161"/>
                  <a:pt x="947" y="1161"/>
                  <a:pt x="947" y="1161"/>
                </a:cubicBezTo>
                <a:cubicBezTo>
                  <a:pt x="947" y="1161"/>
                  <a:pt x="949" y="1164"/>
                  <a:pt x="951" y="1164"/>
                </a:cubicBezTo>
                <a:cubicBezTo>
                  <a:pt x="952" y="1163"/>
                  <a:pt x="951" y="1161"/>
                  <a:pt x="951" y="1161"/>
                </a:cubicBezTo>
                <a:cubicBezTo>
                  <a:pt x="951" y="1161"/>
                  <a:pt x="951" y="1158"/>
                  <a:pt x="953" y="1156"/>
                </a:cubicBezTo>
                <a:cubicBezTo>
                  <a:pt x="954" y="1154"/>
                  <a:pt x="957" y="1155"/>
                  <a:pt x="958" y="1154"/>
                </a:cubicBezTo>
                <a:cubicBezTo>
                  <a:pt x="959" y="1153"/>
                  <a:pt x="959" y="1152"/>
                  <a:pt x="959" y="1150"/>
                </a:cubicBezTo>
                <a:cubicBezTo>
                  <a:pt x="960" y="1149"/>
                  <a:pt x="964" y="1148"/>
                  <a:pt x="964" y="1148"/>
                </a:cubicBezTo>
                <a:cubicBezTo>
                  <a:pt x="964" y="1147"/>
                  <a:pt x="964" y="1147"/>
                  <a:pt x="964" y="1147"/>
                </a:cubicBezTo>
                <a:cubicBezTo>
                  <a:pt x="964" y="1147"/>
                  <a:pt x="966" y="1147"/>
                  <a:pt x="967" y="1147"/>
                </a:cubicBezTo>
                <a:cubicBezTo>
                  <a:pt x="968" y="1147"/>
                  <a:pt x="967" y="1144"/>
                  <a:pt x="969" y="1144"/>
                </a:cubicBezTo>
                <a:cubicBezTo>
                  <a:pt x="970" y="1144"/>
                  <a:pt x="974" y="1144"/>
                  <a:pt x="974" y="1144"/>
                </a:cubicBezTo>
                <a:cubicBezTo>
                  <a:pt x="975" y="1147"/>
                  <a:pt x="975" y="1147"/>
                  <a:pt x="975" y="1147"/>
                </a:cubicBezTo>
                <a:cubicBezTo>
                  <a:pt x="977" y="1146"/>
                  <a:pt x="977" y="1146"/>
                  <a:pt x="977" y="1146"/>
                </a:cubicBezTo>
                <a:cubicBezTo>
                  <a:pt x="974" y="1143"/>
                  <a:pt x="974" y="1143"/>
                  <a:pt x="974" y="1143"/>
                </a:cubicBezTo>
                <a:cubicBezTo>
                  <a:pt x="974" y="1143"/>
                  <a:pt x="976" y="1142"/>
                  <a:pt x="977" y="1141"/>
                </a:cubicBezTo>
                <a:cubicBezTo>
                  <a:pt x="978" y="1140"/>
                  <a:pt x="982" y="1140"/>
                  <a:pt x="982" y="1140"/>
                </a:cubicBezTo>
                <a:cubicBezTo>
                  <a:pt x="980" y="1138"/>
                  <a:pt x="980" y="1138"/>
                  <a:pt x="980" y="1138"/>
                </a:cubicBezTo>
                <a:cubicBezTo>
                  <a:pt x="980" y="1138"/>
                  <a:pt x="983" y="1136"/>
                  <a:pt x="984" y="1136"/>
                </a:cubicBezTo>
                <a:cubicBezTo>
                  <a:pt x="985" y="1136"/>
                  <a:pt x="984" y="1139"/>
                  <a:pt x="985" y="1139"/>
                </a:cubicBezTo>
                <a:cubicBezTo>
                  <a:pt x="985" y="1139"/>
                  <a:pt x="986" y="1135"/>
                  <a:pt x="986" y="1135"/>
                </a:cubicBezTo>
                <a:cubicBezTo>
                  <a:pt x="992" y="1137"/>
                  <a:pt x="992" y="1137"/>
                  <a:pt x="992" y="1137"/>
                </a:cubicBezTo>
                <a:cubicBezTo>
                  <a:pt x="992" y="1137"/>
                  <a:pt x="993" y="1132"/>
                  <a:pt x="995" y="1132"/>
                </a:cubicBezTo>
                <a:cubicBezTo>
                  <a:pt x="997" y="1132"/>
                  <a:pt x="997" y="1137"/>
                  <a:pt x="997" y="1137"/>
                </a:cubicBezTo>
                <a:cubicBezTo>
                  <a:pt x="1006" y="1135"/>
                  <a:pt x="1006" y="1135"/>
                  <a:pt x="1006" y="1135"/>
                </a:cubicBezTo>
                <a:cubicBezTo>
                  <a:pt x="1007" y="1133"/>
                  <a:pt x="1007" y="1133"/>
                  <a:pt x="1007" y="1133"/>
                </a:cubicBezTo>
                <a:cubicBezTo>
                  <a:pt x="1006" y="1132"/>
                  <a:pt x="1006" y="1132"/>
                  <a:pt x="1006" y="1132"/>
                </a:cubicBezTo>
                <a:cubicBezTo>
                  <a:pt x="1006" y="1132"/>
                  <a:pt x="1007" y="1130"/>
                  <a:pt x="1008" y="1128"/>
                </a:cubicBezTo>
                <a:cubicBezTo>
                  <a:pt x="1010" y="1126"/>
                  <a:pt x="1016" y="1125"/>
                  <a:pt x="1016" y="1125"/>
                </a:cubicBezTo>
                <a:cubicBezTo>
                  <a:pt x="1016" y="1125"/>
                  <a:pt x="1015" y="1122"/>
                  <a:pt x="1015" y="1122"/>
                </a:cubicBezTo>
                <a:cubicBezTo>
                  <a:pt x="1015" y="1121"/>
                  <a:pt x="1016" y="1112"/>
                  <a:pt x="1016" y="1112"/>
                </a:cubicBezTo>
                <a:cubicBezTo>
                  <a:pt x="1019" y="1108"/>
                  <a:pt x="1019" y="1108"/>
                  <a:pt x="1019" y="1108"/>
                </a:cubicBezTo>
                <a:cubicBezTo>
                  <a:pt x="1019" y="1105"/>
                  <a:pt x="1019" y="1105"/>
                  <a:pt x="1019" y="1105"/>
                </a:cubicBezTo>
                <a:cubicBezTo>
                  <a:pt x="1022" y="1104"/>
                  <a:pt x="1022" y="1104"/>
                  <a:pt x="1022" y="1104"/>
                </a:cubicBezTo>
                <a:cubicBezTo>
                  <a:pt x="1022" y="1100"/>
                  <a:pt x="1022" y="1100"/>
                  <a:pt x="1022" y="1100"/>
                </a:cubicBezTo>
                <a:cubicBezTo>
                  <a:pt x="1022" y="1100"/>
                  <a:pt x="1024" y="1099"/>
                  <a:pt x="1025" y="1099"/>
                </a:cubicBezTo>
                <a:cubicBezTo>
                  <a:pt x="1026" y="1099"/>
                  <a:pt x="1026" y="1093"/>
                  <a:pt x="1026" y="1093"/>
                </a:cubicBezTo>
                <a:cubicBezTo>
                  <a:pt x="1026" y="1093"/>
                  <a:pt x="1024" y="1087"/>
                  <a:pt x="1024" y="1084"/>
                </a:cubicBezTo>
                <a:cubicBezTo>
                  <a:pt x="1023" y="1081"/>
                  <a:pt x="1027" y="1079"/>
                  <a:pt x="1029" y="1077"/>
                </a:cubicBezTo>
                <a:cubicBezTo>
                  <a:pt x="1030" y="1076"/>
                  <a:pt x="1028" y="1072"/>
                  <a:pt x="1028" y="1072"/>
                </a:cubicBezTo>
                <a:cubicBezTo>
                  <a:pt x="1029" y="1064"/>
                  <a:pt x="1029" y="1064"/>
                  <a:pt x="1029" y="1064"/>
                </a:cubicBezTo>
                <a:cubicBezTo>
                  <a:pt x="1029" y="1064"/>
                  <a:pt x="1031" y="1057"/>
                  <a:pt x="1030" y="1055"/>
                </a:cubicBezTo>
                <a:cubicBezTo>
                  <a:pt x="1030" y="1053"/>
                  <a:pt x="1028" y="1041"/>
                  <a:pt x="1028" y="1041"/>
                </a:cubicBezTo>
                <a:cubicBezTo>
                  <a:pt x="1029" y="1036"/>
                  <a:pt x="1029" y="1036"/>
                  <a:pt x="1029" y="1036"/>
                </a:cubicBezTo>
                <a:cubicBezTo>
                  <a:pt x="1029" y="1036"/>
                  <a:pt x="1027" y="1029"/>
                  <a:pt x="1027" y="1028"/>
                </a:cubicBezTo>
                <a:cubicBezTo>
                  <a:pt x="1028" y="1026"/>
                  <a:pt x="1030" y="1024"/>
                  <a:pt x="1030" y="1024"/>
                </a:cubicBezTo>
                <a:cubicBezTo>
                  <a:pt x="1029" y="1021"/>
                  <a:pt x="1029" y="1021"/>
                  <a:pt x="1029" y="1021"/>
                </a:cubicBezTo>
                <a:cubicBezTo>
                  <a:pt x="1029" y="1021"/>
                  <a:pt x="1030" y="1019"/>
                  <a:pt x="1031" y="1019"/>
                </a:cubicBezTo>
                <a:cubicBezTo>
                  <a:pt x="1032" y="1019"/>
                  <a:pt x="1034" y="1023"/>
                  <a:pt x="1034" y="1023"/>
                </a:cubicBezTo>
                <a:cubicBezTo>
                  <a:pt x="1034" y="1023"/>
                  <a:pt x="1038" y="1019"/>
                  <a:pt x="1040" y="1017"/>
                </a:cubicBezTo>
                <a:cubicBezTo>
                  <a:pt x="1041" y="1015"/>
                  <a:pt x="1042" y="1006"/>
                  <a:pt x="1042" y="1006"/>
                </a:cubicBezTo>
                <a:cubicBezTo>
                  <a:pt x="1042" y="1006"/>
                  <a:pt x="1044" y="1005"/>
                  <a:pt x="1045" y="1004"/>
                </a:cubicBezTo>
                <a:cubicBezTo>
                  <a:pt x="1046" y="1003"/>
                  <a:pt x="1047" y="998"/>
                  <a:pt x="1047" y="998"/>
                </a:cubicBezTo>
                <a:cubicBezTo>
                  <a:pt x="1047" y="998"/>
                  <a:pt x="1050" y="997"/>
                  <a:pt x="1051" y="997"/>
                </a:cubicBezTo>
                <a:cubicBezTo>
                  <a:pt x="1053" y="997"/>
                  <a:pt x="1053" y="992"/>
                  <a:pt x="1053" y="992"/>
                </a:cubicBezTo>
                <a:cubicBezTo>
                  <a:pt x="1053" y="992"/>
                  <a:pt x="1056" y="991"/>
                  <a:pt x="1058" y="988"/>
                </a:cubicBezTo>
                <a:cubicBezTo>
                  <a:pt x="1061" y="984"/>
                  <a:pt x="1064" y="974"/>
                  <a:pt x="1064" y="974"/>
                </a:cubicBezTo>
                <a:cubicBezTo>
                  <a:pt x="1064" y="974"/>
                  <a:pt x="1067" y="971"/>
                  <a:pt x="1067" y="970"/>
                </a:cubicBezTo>
                <a:cubicBezTo>
                  <a:pt x="1067" y="969"/>
                  <a:pt x="1066" y="965"/>
                  <a:pt x="1066" y="965"/>
                </a:cubicBezTo>
                <a:cubicBezTo>
                  <a:pt x="1066" y="965"/>
                  <a:pt x="1067" y="961"/>
                  <a:pt x="1067" y="957"/>
                </a:cubicBezTo>
                <a:close/>
                <a:moveTo>
                  <a:pt x="660" y="375"/>
                </a:moveTo>
                <a:cubicBezTo>
                  <a:pt x="657" y="375"/>
                  <a:pt x="661" y="371"/>
                  <a:pt x="659" y="371"/>
                </a:cubicBezTo>
                <a:cubicBezTo>
                  <a:pt x="658" y="370"/>
                  <a:pt x="656" y="373"/>
                  <a:pt x="656" y="373"/>
                </a:cubicBezTo>
                <a:cubicBezTo>
                  <a:pt x="655" y="373"/>
                  <a:pt x="655" y="373"/>
                  <a:pt x="655" y="373"/>
                </a:cubicBezTo>
                <a:cubicBezTo>
                  <a:pt x="654" y="375"/>
                  <a:pt x="654" y="375"/>
                  <a:pt x="654" y="375"/>
                </a:cubicBezTo>
                <a:cubicBezTo>
                  <a:pt x="652" y="375"/>
                  <a:pt x="652" y="375"/>
                  <a:pt x="652" y="375"/>
                </a:cubicBezTo>
                <a:cubicBezTo>
                  <a:pt x="652" y="375"/>
                  <a:pt x="652" y="377"/>
                  <a:pt x="651" y="378"/>
                </a:cubicBezTo>
                <a:cubicBezTo>
                  <a:pt x="650" y="380"/>
                  <a:pt x="648" y="380"/>
                  <a:pt x="647" y="382"/>
                </a:cubicBezTo>
                <a:cubicBezTo>
                  <a:pt x="646" y="383"/>
                  <a:pt x="648" y="384"/>
                  <a:pt x="648" y="384"/>
                </a:cubicBezTo>
                <a:cubicBezTo>
                  <a:pt x="648" y="384"/>
                  <a:pt x="647" y="384"/>
                  <a:pt x="644" y="387"/>
                </a:cubicBezTo>
                <a:cubicBezTo>
                  <a:pt x="641" y="390"/>
                  <a:pt x="645" y="390"/>
                  <a:pt x="645" y="392"/>
                </a:cubicBezTo>
                <a:cubicBezTo>
                  <a:pt x="645" y="393"/>
                  <a:pt x="644" y="394"/>
                  <a:pt x="644" y="394"/>
                </a:cubicBezTo>
                <a:cubicBezTo>
                  <a:pt x="644" y="394"/>
                  <a:pt x="645" y="395"/>
                  <a:pt x="640" y="401"/>
                </a:cubicBezTo>
                <a:cubicBezTo>
                  <a:pt x="636" y="408"/>
                  <a:pt x="626" y="410"/>
                  <a:pt x="626" y="410"/>
                </a:cubicBezTo>
                <a:cubicBezTo>
                  <a:pt x="627" y="406"/>
                  <a:pt x="627" y="406"/>
                  <a:pt x="627" y="406"/>
                </a:cubicBezTo>
                <a:cubicBezTo>
                  <a:pt x="627" y="406"/>
                  <a:pt x="626" y="404"/>
                  <a:pt x="626" y="404"/>
                </a:cubicBezTo>
                <a:cubicBezTo>
                  <a:pt x="625" y="403"/>
                  <a:pt x="629" y="398"/>
                  <a:pt x="629" y="397"/>
                </a:cubicBezTo>
                <a:cubicBezTo>
                  <a:pt x="630" y="396"/>
                  <a:pt x="628" y="395"/>
                  <a:pt x="629" y="393"/>
                </a:cubicBezTo>
                <a:cubicBezTo>
                  <a:pt x="629" y="390"/>
                  <a:pt x="634" y="386"/>
                  <a:pt x="634" y="386"/>
                </a:cubicBezTo>
                <a:cubicBezTo>
                  <a:pt x="634" y="384"/>
                  <a:pt x="634" y="384"/>
                  <a:pt x="634" y="384"/>
                </a:cubicBezTo>
                <a:cubicBezTo>
                  <a:pt x="634" y="384"/>
                  <a:pt x="638" y="381"/>
                  <a:pt x="639" y="380"/>
                </a:cubicBezTo>
                <a:cubicBezTo>
                  <a:pt x="639" y="379"/>
                  <a:pt x="646" y="372"/>
                  <a:pt x="646" y="372"/>
                </a:cubicBezTo>
                <a:cubicBezTo>
                  <a:pt x="642" y="374"/>
                  <a:pt x="642" y="374"/>
                  <a:pt x="642" y="374"/>
                </a:cubicBezTo>
                <a:cubicBezTo>
                  <a:pt x="642" y="374"/>
                  <a:pt x="637" y="378"/>
                  <a:pt x="636" y="377"/>
                </a:cubicBezTo>
                <a:cubicBezTo>
                  <a:pt x="635" y="375"/>
                  <a:pt x="644" y="370"/>
                  <a:pt x="645" y="369"/>
                </a:cubicBezTo>
                <a:cubicBezTo>
                  <a:pt x="646" y="367"/>
                  <a:pt x="651" y="363"/>
                  <a:pt x="651" y="363"/>
                </a:cubicBezTo>
                <a:cubicBezTo>
                  <a:pt x="653" y="364"/>
                  <a:pt x="653" y="364"/>
                  <a:pt x="653" y="364"/>
                </a:cubicBezTo>
                <a:cubicBezTo>
                  <a:pt x="655" y="363"/>
                  <a:pt x="655" y="363"/>
                  <a:pt x="655" y="363"/>
                </a:cubicBezTo>
                <a:cubicBezTo>
                  <a:pt x="655" y="363"/>
                  <a:pt x="654" y="365"/>
                  <a:pt x="656" y="364"/>
                </a:cubicBezTo>
                <a:cubicBezTo>
                  <a:pt x="658" y="364"/>
                  <a:pt x="657" y="361"/>
                  <a:pt x="657" y="361"/>
                </a:cubicBezTo>
                <a:cubicBezTo>
                  <a:pt x="660" y="362"/>
                  <a:pt x="660" y="362"/>
                  <a:pt x="660" y="362"/>
                </a:cubicBezTo>
                <a:cubicBezTo>
                  <a:pt x="660" y="362"/>
                  <a:pt x="665" y="360"/>
                  <a:pt x="667" y="361"/>
                </a:cubicBezTo>
                <a:cubicBezTo>
                  <a:pt x="669" y="361"/>
                  <a:pt x="670" y="364"/>
                  <a:pt x="670" y="364"/>
                </a:cubicBezTo>
                <a:cubicBezTo>
                  <a:pt x="667" y="365"/>
                  <a:pt x="667" y="365"/>
                  <a:pt x="667" y="365"/>
                </a:cubicBezTo>
                <a:cubicBezTo>
                  <a:pt x="667" y="369"/>
                  <a:pt x="667" y="369"/>
                  <a:pt x="667" y="369"/>
                </a:cubicBezTo>
                <a:cubicBezTo>
                  <a:pt x="667" y="369"/>
                  <a:pt x="665" y="368"/>
                  <a:pt x="663" y="368"/>
                </a:cubicBezTo>
                <a:cubicBezTo>
                  <a:pt x="662" y="368"/>
                  <a:pt x="662" y="372"/>
                  <a:pt x="662" y="372"/>
                </a:cubicBezTo>
                <a:cubicBezTo>
                  <a:pt x="662" y="372"/>
                  <a:pt x="663" y="375"/>
                  <a:pt x="660" y="375"/>
                </a:cubicBezTo>
                <a:close/>
                <a:moveTo>
                  <a:pt x="691" y="406"/>
                </a:moveTo>
                <a:cubicBezTo>
                  <a:pt x="689" y="407"/>
                  <a:pt x="688" y="407"/>
                  <a:pt x="684" y="408"/>
                </a:cubicBezTo>
                <a:cubicBezTo>
                  <a:pt x="679" y="409"/>
                  <a:pt x="678" y="411"/>
                  <a:pt x="676" y="411"/>
                </a:cubicBezTo>
                <a:cubicBezTo>
                  <a:pt x="675" y="412"/>
                  <a:pt x="672" y="411"/>
                  <a:pt x="672" y="411"/>
                </a:cubicBezTo>
                <a:cubicBezTo>
                  <a:pt x="672" y="411"/>
                  <a:pt x="672" y="413"/>
                  <a:pt x="670" y="413"/>
                </a:cubicBezTo>
                <a:cubicBezTo>
                  <a:pt x="667" y="413"/>
                  <a:pt x="667" y="411"/>
                  <a:pt x="667" y="411"/>
                </a:cubicBezTo>
                <a:cubicBezTo>
                  <a:pt x="667" y="411"/>
                  <a:pt x="662" y="410"/>
                  <a:pt x="662" y="409"/>
                </a:cubicBezTo>
                <a:cubicBezTo>
                  <a:pt x="662" y="409"/>
                  <a:pt x="665" y="407"/>
                  <a:pt x="667" y="406"/>
                </a:cubicBezTo>
                <a:cubicBezTo>
                  <a:pt x="669" y="405"/>
                  <a:pt x="671" y="405"/>
                  <a:pt x="671" y="405"/>
                </a:cubicBezTo>
                <a:cubicBezTo>
                  <a:pt x="671" y="405"/>
                  <a:pt x="672" y="406"/>
                  <a:pt x="672" y="406"/>
                </a:cubicBezTo>
                <a:cubicBezTo>
                  <a:pt x="672" y="406"/>
                  <a:pt x="675" y="403"/>
                  <a:pt x="677" y="402"/>
                </a:cubicBezTo>
                <a:cubicBezTo>
                  <a:pt x="679" y="402"/>
                  <a:pt x="680" y="403"/>
                  <a:pt x="680" y="403"/>
                </a:cubicBezTo>
                <a:cubicBezTo>
                  <a:pt x="680" y="403"/>
                  <a:pt x="681" y="398"/>
                  <a:pt x="687" y="398"/>
                </a:cubicBezTo>
                <a:cubicBezTo>
                  <a:pt x="692" y="398"/>
                  <a:pt x="695" y="399"/>
                  <a:pt x="695" y="399"/>
                </a:cubicBezTo>
                <a:cubicBezTo>
                  <a:pt x="699" y="396"/>
                  <a:pt x="699" y="396"/>
                  <a:pt x="699" y="396"/>
                </a:cubicBezTo>
                <a:cubicBezTo>
                  <a:pt x="708" y="397"/>
                  <a:pt x="708" y="397"/>
                  <a:pt x="708" y="397"/>
                </a:cubicBezTo>
                <a:cubicBezTo>
                  <a:pt x="709" y="397"/>
                  <a:pt x="709" y="397"/>
                  <a:pt x="709" y="397"/>
                </a:cubicBezTo>
                <a:cubicBezTo>
                  <a:pt x="709" y="397"/>
                  <a:pt x="693" y="405"/>
                  <a:pt x="691" y="406"/>
                </a:cubicBezTo>
                <a:close/>
                <a:moveTo>
                  <a:pt x="721" y="384"/>
                </a:moveTo>
                <a:cubicBezTo>
                  <a:pt x="722" y="384"/>
                  <a:pt x="725" y="383"/>
                  <a:pt x="725" y="383"/>
                </a:cubicBezTo>
                <a:cubicBezTo>
                  <a:pt x="725" y="383"/>
                  <a:pt x="731" y="385"/>
                  <a:pt x="732" y="385"/>
                </a:cubicBezTo>
                <a:cubicBezTo>
                  <a:pt x="733" y="385"/>
                  <a:pt x="733" y="381"/>
                  <a:pt x="733" y="381"/>
                </a:cubicBezTo>
                <a:cubicBezTo>
                  <a:pt x="733" y="381"/>
                  <a:pt x="734" y="379"/>
                  <a:pt x="736" y="380"/>
                </a:cubicBezTo>
                <a:cubicBezTo>
                  <a:pt x="737" y="380"/>
                  <a:pt x="737" y="380"/>
                  <a:pt x="737" y="381"/>
                </a:cubicBezTo>
                <a:cubicBezTo>
                  <a:pt x="739" y="382"/>
                  <a:pt x="739" y="383"/>
                  <a:pt x="739" y="383"/>
                </a:cubicBezTo>
                <a:cubicBezTo>
                  <a:pt x="739" y="383"/>
                  <a:pt x="739" y="385"/>
                  <a:pt x="737" y="386"/>
                </a:cubicBezTo>
                <a:cubicBezTo>
                  <a:pt x="736" y="387"/>
                  <a:pt x="736" y="389"/>
                  <a:pt x="736" y="389"/>
                </a:cubicBezTo>
                <a:cubicBezTo>
                  <a:pt x="733" y="389"/>
                  <a:pt x="733" y="389"/>
                  <a:pt x="733" y="389"/>
                </a:cubicBezTo>
                <a:cubicBezTo>
                  <a:pt x="733" y="389"/>
                  <a:pt x="733" y="390"/>
                  <a:pt x="731" y="391"/>
                </a:cubicBezTo>
                <a:cubicBezTo>
                  <a:pt x="728" y="392"/>
                  <a:pt x="727" y="390"/>
                  <a:pt x="727" y="390"/>
                </a:cubicBezTo>
                <a:cubicBezTo>
                  <a:pt x="727" y="390"/>
                  <a:pt x="726" y="392"/>
                  <a:pt x="723" y="392"/>
                </a:cubicBezTo>
                <a:cubicBezTo>
                  <a:pt x="720" y="392"/>
                  <a:pt x="719" y="390"/>
                  <a:pt x="718" y="390"/>
                </a:cubicBezTo>
                <a:cubicBezTo>
                  <a:pt x="716" y="389"/>
                  <a:pt x="714" y="391"/>
                  <a:pt x="710" y="392"/>
                </a:cubicBezTo>
                <a:cubicBezTo>
                  <a:pt x="710" y="392"/>
                  <a:pt x="709" y="392"/>
                  <a:pt x="709" y="392"/>
                </a:cubicBezTo>
                <a:cubicBezTo>
                  <a:pt x="705" y="393"/>
                  <a:pt x="704" y="393"/>
                  <a:pt x="704" y="392"/>
                </a:cubicBezTo>
                <a:cubicBezTo>
                  <a:pt x="704" y="389"/>
                  <a:pt x="711" y="385"/>
                  <a:pt x="713" y="385"/>
                </a:cubicBezTo>
                <a:cubicBezTo>
                  <a:pt x="716" y="385"/>
                  <a:pt x="720" y="384"/>
                  <a:pt x="721" y="384"/>
                </a:cubicBezTo>
                <a:close/>
                <a:moveTo>
                  <a:pt x="683" y="359"/>
                </a:moveTo>
                <a:cubicBezTo>
                  <a:pt x="684" y="359"/>
                  <a:pt x="685" y="359"/>
                  <a:pt x="688" y="359"/>
                </a:cubicBezTo>
                <a:cubicBezTo>
                  <a:pt x="690" y="360"/>
                  <a:pt x="692" y="359"/>
                  <a:pt x="692" y="359"/>
                </a:cubicBezTo>
                <a:cubicBezTo>
                  <a:pt x="694" y="359"/>
                  <a:pt x="698" y="362"/>
                  <a:pt x="700" y="362"/>
                </a:cubicBezTo>
                <a:cubicBezTo>
                  <a:pt x="702" y="362"/>
                  <a:pt x="704" y="362"/>
                  <a:pt x="704" y="362"/>
                </a:cubicBezTo>
                <a:cubicBezTo>
                  <a:pt x="709" y="362"/>
                  <a:pt x="708" y="365"/>
                  <a:pt x="708" y="366"/>
                </a:cubicBezTo>
                <a:cubicBezTo>
                  <a:pt x="708" y="368"/>
                  <a:pt x="710" y="366"/>
                  <a:pt x="710" y="368"/>
                </a:cubicBezTo>
                <a:cubicBezTo>
                  <a:pt x="710" y="370"/>
                  <a:pt x="710" y="371"/>
                  <a:pt x="709" y="372"/>
                </a:cubicBezTo>
                <a:cubicBezTo>
                  <a:pt x="708" y="373"/>
                  <a:pt x="711" y="375"/>
                  <a:pt x="711" y="375"/>
                </a:cubicBezTo>
                <a:cubicBezTo>
                  <a:pt x="708" y="374"/>
                  <a:pt x="708" y="374"/>
                  <a:pt x="708" y="374"/>
                </a:cubicBezTo>
                <a:cubicBezTo>
                  <a:pt x="708" y="374"/>
                  <a:pt x="708" y="376"/>
                  <a:pt x="707" y="378"/>
                </a:cubicBezTo>
                <a:cubicBezTo>
                  <a:pt x="705" y="379"/>
                  <a:pt x="705" y="378"/>
                  <a:pt x="701" y="376"/>
                </a:cubicBezTo>
                <a:cubicBezTo>
                  <a:pt x="697" y="374"/>
                  <a:pt x="698" y="370"/>
                  <a:pt x="698" y="370"/>
                </a:cubicBezTo>
                <a:cubicBezTo>
                  <a:pt x="696" y="369"/>
                  <a:pt x="696" y="369"/>
                  <a:pt x="696" y="369"/>
                </a:cubicBezTo>
                <a:cubicBezTo>
                  <a:pt x="696" y="371"/>
                  <a:pt x="696" y="371"/>
                  <a:pt x="696" y="371"/>
                </a:cubicBezTo>
                <a:cubicBezTo>
                  <a:pt x="696" y="371"/>
                  <a:pt x="698" y="374"/>
                  <a:pt x="696" y="377"/>
                </a:cubicBezTo>
                <a:cubicBezTo>
                  <a:pt x="695" y="380"/>
                  <a:pt x="691" y="381"/>
                  <a:pt x="689" y="383"/>
                </a:cubicBezTo>
                <a:cubicBezTo>
                  <a:pt x="687" y="386"/>
                  <a:pt x="687" y="389"/>
                  <a:pt x="685" y="391"/>
                </a:cubicBezTo>
                <a:cubicBezTo>
                  <a:pt x="684" y="392"/>
                  <a:pt x="680" y="394"/>
                  <a:pt x="679" y="393"/>
                </a:cubicBezTo>
                <a:cubicBezTo>
                  <a:pt x="679" y="393"/>
                  <a:pt x="678" y="393"/>
                  <a:pt x="678" y="393"/>
                </a:cubicBezTo>
                <a:cubicBezTo>
                  <a:pt x="677" y="391"/>
                  <a:pt x="680" y="385"/>
                  <a:pt x="680" y="384"/>
                </a:cubicBezTo>
                <a:cubicBezTo>
                  <a:pt x="679" y="382"/>
                  <a:pt x="676" y="383"/>
                  <a:pt x="675" y="384"/>
                </a:cubicBezTo>
                <a:cubicBezTo>
                  <a:pt x="674" y="386"/>
                  <a:pt x="668" y="389"/>
                  <a:pt x="667" y="387"/>
                </a:cubicBezTo>
                <a:cubicBezTo>
                  <a:pt x="667" y="385"/>
                  <a:pt x="672" y="382"/>
                  <a:pt x="673" y="381"/>
                </a:cubicBezTo>
                <a:cubicBezTo>
                  <a:pt x="673" y="380"/>
                  <a:pt x="676" y="380"/>
                  <a:pt x="678" y="378"/>
                </a:cubicBezTo>
                <a:cubicBezTo>
                  <a:pt x="680" y="377"/>
                  <a:pt x="678" y="372"/>
                  <a:pt x="678" y="372"/>
                </a:cubicBezTo>
                <a:cubicBezTo>
                  <a:pt x="678" y="372"/>
                  <a:pt x="678" y="373"/>
                  <a:pt x="680" y="370"/>
                </a:cubicBezTo>
                <a:cubicBezTo>
                  <a:pt x="682" y="366"/>
                  <a:pt x="678" y="368"/>
                  <a:pt x="676" y="366"/>
                </a:cubicBezTo>
                <a:cubicBezTo>
                  <a:pt x="674" y="365"/>
                  <a:pt x="674" y="364"/>
                  <a:pt x="674" y="364"/>
                </a:cubicBezTo>
                <a:cubicBezTo>
                  <a:pt x="674" y="364"/>
                  <a:pt x="673" y="365"/>
                  <a:pt x="672" y="364"/>
                </a:cubicBezTo>
                <a:cubicBezTo>
                  <a:pt x="671" y="363"/>
                  <a:pt x="672" y="361"/>
                  <a:pt x="672" y="361"/>
                </a:cubicBezTo>
                <a:cubicBezTo>
                  <a:pt x="677" y="362"/>
                  <a:pt x="677" y="362"/>
                  <a:pt x="677" y="362"/>
                </a:cubicBezTo>
                <a:cubicBezTo>
                  <a:pt x="677" y="362"/>
                  <a:pt x="678" y="361"/>
                  <a:pt x="678" y="359"/>
                </a:cubicBezTo>
                <a:cubicBezTo>
                  <a:pt x="677" y="359"/>
                  <a:pt x="678" y="359"/>
                  <a:pt x="679" y="359"/>
                </a:cubicBezTo>
                <a:cubicBezTo>
                  <a:pt x="681" y="359"/>
                  <a:pt x="682" y="359"/>
                  <a:pt x="683" y="359"/>
                </a:cubicBezTo>
                <a:close/>
                <a:moveTo>
                  <a:pt x="630" y="343"/>
                </a:moveTo>
                <a:cubicBezTo>
                  <a:pt x="632" y="342"/>
                  <a:pt x="635" y="341"/>
                  <a:pt x="639" y="340"/>
                </a:cubicBezTo>
                <a:cubicBezTo>
                  <a:pt x="640" y="340"/>
                  <a:pt x="641" y="339"/>
                  <a:pt x="642" y="339"/>
                </a:cubicBezTo>
                <a:cubicBezTo>
                  <a:pt x="644" y="337"/>
                  <a:pt x="646" y="334"/>
                  <a:pt x="646" y="334"/>
                </a:cubicBezTo>
                <a:cubicBezTo>
                  <a:pt x="646" y="333"/>
                  <a:pt x="650" y="335"/>
                  <a:pt x="650" y="335"/>
                </a:cubicBezTo>
                <a:cubicBezTo>
                  <a:pt x="652" y="333"/>
                  <a:pt x="652" y="333"/>
                  <a:pt x="652" y="333"/>
                </a:cubicBezTo>
                <a:cubicBezTo>
                  <a:pt x="652" y="333"/>
                  <a:pt x="653" y="331"/>
                  <a:pt x="654" y="330"/>
                </a:cubicBezTo>
                <a:cubicBezTo>
                  <a:pt x="654" y="330"/>
                  <a:pt x="655" y="332"/>
                  <a:pt x="655" y="332"/>
                </a:cubicBezTo>
                <a:cubicBezTo>
                  <a:pt x="659" y="332"/>
                  <a:pt x="659" y="332"/>
                  <a:pt x="659" y="332"/>
                </a:cubicBezTo>
                <a:cubicBezTo>
                  <a:pt x="659" y="332"/>
                  <a:pt x="657" y="330"/>
                  <a:pt x="659" y="328"/>
                </a:cubicBezTo>
                <a:cubicBezTo>
                  <a:pt x="661" y="327"/>
                  <a:pt x="663" y="330"/>
                  <a:pt x="663" y="330"/>
                </a:cubicBezTo>
                <a:cubicBezTo>
                  <a:pt x="667" y="330"/>
                  <a:pt x="667" y="330"/>
                  <a:pt x="667" y="330"/>
                </a:cubicBezTo>
                <a:cubicBezTo>
                  <a:pt x="667" y="331"/>
                  <a:pt x="667" y="331"/>
                  <a:pt x="667" y="331"/>
                </a:cubicBezTo>
                <a:cubicBezTo>
                  <a:pt x="667" y="331"/>
                  <a:pt x="672" y="331"/>
                  <a:pt x="673" y="332"/>
                </a:cubicBezTo>
                <a:cubicBezTo>
                  <a:pt x="674" y="333"/>
                  <a:pt x="671" y="338"/>
                  <a:pt x="671" y="338"/>
                </a:cubicBezTo>
                <a:cubicBezTo>
                  <a:pt x="673" y="340"/>
                  <a:pt x="673" y="340"/>
                  <a:pt x="673" y="340"/>
                </a:cubicBezTo>
                <a:cubicBezTo>
                  <a:pt x="671" y="343"/>
                  <a:pt x="671" y="343"/>
                  <a:pt x="671" y="343"/>
                </a:cubicBezTo>
                <a:cubicBezTo>
                  <a:pt x="671" y="343"/>
                  <a:pt x="680" y="338"/>
                  <a:pt x="682" y="340"/>
                </a:cubicBezTo>
                <a:cubicBezTo>
                  <a:pt x="684" y="341"/>
                  <a:pt x="678" y="343"/>
                  <a:pt x="678" y="344"/>
                </a:cubicBezTo>
                <a:cubicBezTo>
                  <a:pt x="678" y="345"/>
                  <a:pt x="681" y="346"/>
                  <a:pt x="681" y="347"/>
                </a:cubicBezTo>
                <a:cubicBezTo>
                  <a:pt x="681" y="348"/>
                  <a:pt x="678" y="349"/>
                  <a:pt x="678" y="350"/>
                </a:cubicBezTo>
                <a:cubicBezTo>
                  <a:pt x="678" y="351"/>
                  <a:pt x="680" y="351"/>
                  <a:pt x="680" y="352"/>
                </a:cubicBezTo>
                <a:cubicBezTo>
                  <a:pt x="679" y="354"/>
                  <a:pt x="678" y="354"/>
                  <a:pt x="678" y="354"/>
                </a:cubicBezTo>
                <a:cubicBezTo>
                  <a:pt x="677" y="355"/>
                  <a:pt x="677" y="355"/>
                  <a:pt x="677" y="355"/>
                </a:cubicBezTo>
                <a:cubicBezTo>
                  <a:pt x="677" y="357"/>
                  <a:pt x="677" y="357"/>
                  <a:pt x="677" y="357"/>
                </a:cubicBezTo>
                <a:cubicBezTo>
                  <a:pt x="674" y="356"/>
                  <a:pt x="674" y="356"/>
                  <a:pt x="674" y="356"/>
                </a:cubicBezTo>
                <a:cubicBezTo>
                  <a:pt x="673" y="353"/>
                  <a:pt x="673" y="353"/>
                  <a:pt x="673" y="353"/>
                </a:cubicBezTo>
                <a:cubicBezTo>
                  <a:pt x="672" y="353"/>
                  <a:pt x="672" y="353"/>
                  <a:pt x="672" y="353"/>
                </a:cubicBezTo>
                <a:cubicBezTo>
                  <a:pt x="669" y="354"/>
                  <a:pt x="669" y="354"/>
                  <a:pt x="669" y="354"/>
                </a:cubicBezTo>
                <a:cubicBezTo>
                  <a:pt x="662" y="354"/>
                  <a:pt x="662" y="354"/>
                  <a:pt x="662" y="354"/>
                </a:cubicBezTo>
                <a:cubicBezTo>
                  <a:pt x="662" y="354"/>
                  <a:pt x="659" y="356"/>
                  <a:pt x="655" y="356"/>
                </a:cubicBezTo>
                <a:cubicBezTo>
                  <a:pt x="650" y="355"/>
                  <a:pt x="651" y="352"/>
                  <a:pt x="650" y="351"/>
                </a:cubicBezTo>
                <a:cubicBezTo>
                  <a:pt x="650" y="350"/>
                  <a:pt x="645" y="352"/>
                  <a:pt x="645" y="351"/>
                </a:cubicBezTo>
                <a:cubicBezTo>
                  <a:pt x="653" y="346"/>
                  <a:pt x="653" y="346"/>
                  <a:pt x="653" y="346"/>
                </a:cubicBezTo>
                <a:cubicBezTo>
                  <a:pt x="653" y="346"/>
                  <a:pt x="651" y="345"/>
                  <a:pt x="650" y="345"/>
                </a:cubicBezTo>
                <a:cubicBezTo>
                  <a:pt x="649" y="345"/>
                  <a:pt x="646" y="348"/>
                  <a:pt x="645" y="348"/>
                </a:cubicBezTo>
                <a:cubicBezTo>
                  <a:pt x="644" y="348"/>
                  <a:pt x="639" y="351"/>
                  <a:pt x="636" y="352"/>
                </a:cubicBezTo>
                <a:cubicBezTo>
                  <a:pt x="634" y="353"/>
                  <a:pt x="630" y="352"/>
                  <a:pt x="630" y="352"/>
                </a:cubicBezTo>
                <a:cubicBezTo>
                  <a:pt x="629" y="354"/>
                  <a:pt x="629" y="354"/>
                  <a:pt x="629" y="354"/>
                </a:cubicBezTo>
                <a:cubicBezTo>
                  <a:pt x="629" y="354"/>
                  <a:pt x="624" y="355"/>
                  <a:pt x="622" y="354"/>
                </a:cubicBezTo>
                <a:cubicBezTo>
                  <a:pt x="620" y="354"/>
                  <a:pt x="625" y="351"/>
                  <a:pt x="625" y="351"/>
                </a:cubicBezTo>
                <a:cubicBezTo>
                  <a:pt x="625" y="351"/>
                  <a:pt x="623" y="351"/>
                  <a:pt x="619" y="352"/>
                </a:cubicBezTo>
                <a:cubicBezTo>
                  <a:pt x="615" y="352"/>
                  <a:pt x="615" y="354"/>
                  <a:pt x="611" y="353"/>
                </a:cubicBezTo>
                <a:cubicBezTo>
                  <a:pt x="608" y="352"/>
                  <a:pt x="627" y="345"/>
                  <a:pt x="630" y="343"/>
                </a:cubicBezTo>
                <a:close/>
                <a:moveTo>
                  <a:pt x="599" y="275"/>
                </a:moveTo>
                <a:cubicBezTo>
                  <a:pt x="601" y="275"/>
                  <a:pt x="601" y="276"/>
                  <a:pt x="602" y="276"/>
                </a:cubicBezTo>
                <a:cubicBezTo>
                  <a:pt x="603" y="276"/>
                  <a:pt x="605" y="276"/>
                  <a:pt x="607" y="279"/>
                </a:cubicBezTo>
                <a:cubicBezTo>
                  <a:pt x="608" y="283"/>
                  <a:pt x="604" y="286"/>
                  <a:pt x="604" y="286"/>
                </a:cubicBezTo>
                <a:cubicBezTo>
                  <a:pt x="604" y="286"/>
                  <a:pt x="603" y="292"/>
                  <a:pt x="604" y="294"/>
                </a:cubicBezTo>
                <a:cubicBezTo>
                  <a:pt x="604" y="296"/>
                  <a:pt x="603" y="298"/>
                  <a:pt x="602" y="299"/>
                </a:cubicBezTo>
                <a:cubicBezTo>
                  <a:pt x="601" y="300"/>
                  <a:pt x="603" y="300"/>
                  <a:pt x="604" y="303"/>
                </a:cubicBezTo>
                <a:cubicBezTo>
                  <a:pt x="604" y="305"/>
                  <a:pt x="599" y="311"/>
                  <a:pt x="599" y="311"/>
                </a:cubicBezTo>
                <a:cubicBezTo>
                  <a:pt x="596" y="310"/>
                  <a:pt x="596" y="310"/>
                  <a:pt x="596" y="310"/>
                </a:cubicBezTo>
                <a:cubicBezTo>
                  <a:pt x="596" y="310"/>
                  <a:pt x="596" y="314"/>
                  <a:pt x="592" y="313"/>
                </a:cubicBezTo>
                <a:cubicBezTo>
                  <a:pt x="589" y="312"/>
                  <a:pt x="600" y="302"/>
                  <a:pt x="600" y="300"/>
                </a:cubicBezTo>
                <a:cubicBezTo>
                  <a:pt x="600" y="297"/>
                  <a:pt x="596" y="301"/>
                  <a:pt x="596" y="301"/>
                </a:cubicBezTo>
                <a:cubicBezTo>
                  <a:pt x="599" y="297"/>
                  <a:pt x="599" y="297"/>
                  <a:pt x="599" y="297"/>
                </a:cubicBezTo>
                <a:cubicBezTo>
                  <a:pt x="599" y="297"/>
                  <a:pt x="599" y="294"/>
                  <a:pt x="597" y="294"/>
                </a:cubicBezTo>
                <a:cubicBezTo>
                  <a:pt x="595" y="293"/>
                  <a:pt x="596" y="297"/>
                  <a:pt x="593" y="297"/>
                </a:cubicBezTo>
                <a:cubicBezTo>
                  <a:pt x="591" y="297"/>
                  <a:pt x="593" y="291"/>
                  <a:pt x="593" y="291"/>
                </a:cubicBezTo>
                <a:cubicBezTo>
                  <a:pt x="593" y="291"/>
                  <a:pt x="591" y="289"/>
                  <a:pt x="591" y="288"/>
                </a:cubicBezTo>
                <a:cubicBezTo>
                  <a:pt x="591" y="286"/>
                  <a:pt x="596" y="286"/>
                  <a:pt x="596" y="284"/>
                </a:cubicBezTo>
                <a:cubicBezTo>
                  <a:pt x="596" y="283"/>
                  <a:pt x="592" y="285"/>
                  <a:pt x="591" y="283"/>
                </a:cubicBezTo>
                <a:cubicBezTo>
                  <a:pt x="591" y="283"/>
                  <a:pt x="597" y="276"/>
                  <a:pt x="599" y="275"/>
                </a:cubicBezTo>
                <a:close/>
                <a:moveTo>
                  <a:pt x="581" y="181"/>
                </a:moveTo>
                <a:cubicBezTo>
                  <a:pt x="585" y="181"/>
                  <a:pt x="593" y="182"/>
                  <a:pt x="592" y="183"/>
                </a:cubicBezTo>
                <a:cubicBezTo>
                  <a:pt x="591" y="184"/>
                  <a:pt x="587" y="186"/>
                  <a:pt x="587" y="185"/>
                </a:cubicBezTo>
                <a:cubicBezTo>
                  <a:pt x="587" y="185"/>
                  <a:pt x="585" y="182"/>
                  <a:pt x="584" y="183"/>
                </a:cubicBezTo>
                <a:cubicBezTo>
                  <a:pt x="583" y="185"/>
                  <a:pt x="583" y="186"/>
                  <a:pt x="583" y="186"/>
                </a:cubicBezTo>
                <a:cubicBezTo>
                  <a:pt x="583" y="186"/>
                  <a:pt x="580" y="184"/>
                  <a:pt x="579" y="185"/>
                </a:cubicBezTo>
                <a:cubicBezTo>
                  <a:pt x="578" y="185"/>
                  <a:pt x="578" y="187"/>
                  <a:pt x="578" y="187"/>
                </a:cubicBezTo>
                <a:cubicBezTo>
                  <a:pt x="575" y="187"/>
                  <a:pt x="575" y="187"/>
                  <a:pt x="575" y="187"/>
                </a:cubicBezTo>
                <a:cubicBezTo>
                  <a:pt x="575" y="187"/>
                  <a:pt x="572" y="186"/>
                  <a:pt x="569" y="188"/>
                </a:cubicBezTo>
                <a:cubicBezTo>
                  <a:pt x="566" y="190"/>
                  <a:pt x="560" y="194"/>
                  <a:pt x="557" y="195"/>
                </a:cubicBezTo>
                <a:cubicBezTo>
                  <a:pt x="554" y="196"/>
                  <a:pt x="550" y="197"/>
                  <a:pt x="550" y="197"/>
                </a:cubicBezTo>
                <a:cubicBezTo>
                  <a:pt x="550" y="197"/>
                  <a:pt x="544" y="195"/>
                  <a:pt x="542" y="197"/>
                </a:cubicBezTo>
                <a:cubicBezTo>
                  <a:pt x="540" y="199"/>
                  <a:pt x="539" y="201"/>
                  <a:pt x="539" y="201"/>
                </a:cubicBezTo>
                <a:cubicBezTo>
                  <a:pt x="533" y="201"/>
                  <a:pt x="533" y="201"/>
                  <a:pt x="533" y="201"/>
                </a:cubicBezTo>
                <a:cubicBezTo>
                  <a:pt x="532" y="202"/>
                  <a:pt x="532" y="202"/>
                  <a:pt x="532" y="202"/>
                </a:cubicBezTo>
                <a:cubicBezTo>
                  <a:pt x="532" y="202"/>
                  <a:pt x="529" y="202"/>
                  <a:pt x="527" y="202"/>
                </a:cubicBezTo>
                <a:cubicBezTo>
                  <a:pt x="526" y="202"/>
                  <a:pt x="522" y="203"/>
                  <a:pt x="520" y="203"/>
                </a:cubicBezTo>
                <a:cubicBezTo>
                  <a:pt x="519" y="203"/>
                  <a:pt x="517" y="201"/>
                  <a:pt x="516" y="201"/>
                </a:cubicBezTo>
                <a:cubicBezTo>
                  <a:pt x="515" y="201"/>
                  <a:pt x="512" y="201"/>
                  <a:pt x="512" y="200"/>
                </a:cubicBezTo>
                <a:cubicBezTo>
                  <a:pt x="512" y="199"/>
                  <a:pt x="516" y="199"/>
                  <a:pt x="516" y="199"/>
                </a:cubicBezTo>
                <a:cubicBezTo>
                  <a:pt x="516" y="199"/>
                  <a:pt x="518" y="197"/>
                  <a:pt x="519" y="197"/>
                </a:cubicBezTo>
                <a:cubicBezTo>
                  <a:pt x="519" y="197"/>
                  <a:pt x="521" y="199"/>
                  <a:pt x="523" y="199"/>
                </a:cubicBezTo>
                <a:cubicBezTo>
                  <a:pt x="525" y="199"/>
                  <a:pt x="525" y="197"/>
                  <a:pt x="525" y="197"/>
                </a:cubicBezTo>
                <a:cubicBezTo>
                  <a:pt x="527" y="197"/>
                  <a:pt x="527" y="197"/>
                  <a:pt x="527" y="197"/>
                </a:cubicBezTo>
                <a:cubicBezTo>
                  <a:pt x="527" y="197"/>
                  <a:pt x="530" y="193"/>
                  <a:pt x="532" y="193"/>
                </a:cubicBezTo>
                <a:cubicBezTo>
                  <a:pt x="534" y="193"/>
                  <a:pt x="534" y="195"/>
                  <a:pt x="538" y="193"/>
                </a:cubicBezTo>
                <a:cubicBezTo>
                  <a:pt x="542" y="192"/>
                  <a:pt x="539" y="187"/>
                  <a:pt x="539" y="187"/>
                </a:cubicBezTo>
                <a:cubicBezTo>
                  <a:pt x="539" y="187"/>
                  <a:pt x="534" y="184"/>
                  <a:pt x="537" y="183"/>
                </a:cubicBezTo>
                <a:cubicBezTo>
                  <a:pt x="538" y="183"/>
                  <a:pt x="540" y="185"/>
                  <a:pt x="540" y="185"/>
                </a:cubicBezTo>
                <a:cubicBezTo>
                  <a:pt x="542" y="185"/>
                  <a:pt x="542" y="185"/>
                  <a:pt x="542" y="185"/>
                </a:cubicBezTo>
                <a:cubicBezTo>
                  <a:pt x="544" y="187"/>
                  <a:pt x="544" y="187"/>
                  <a:pt x="544" y="187"/>
                </a:cubicBezTo>
                <a:cubicBezTo>
                  <a:pt x="544" y="187"/>
                  <a:pt x="547" y="187"/>
                  <a:pt x="548" y="188"/>
                </a:cubicBezTo>
                <a:cubicBezTo>
                  <a:pt x="549" y="188"/>
                  <a:pt x="546" y="192"/>
                  <a:pt x="551" y="191"/>
                </a:cubicBezTo>
                <a:cubicBezTo>
                  <a:pt x="556" y="191"/>
                  <a:pt x="556" y="190"/>
                  <a:pt x="556" y="190"/>
                </a:cubicBezTo>
                <a:cubicBezTo>
                  <a:pt x="558" y="190"/>
                  <a:pt x="558" y="190"/>
                  <a:pt x="558" y="190"/>
                </a:cubicBezTo>
                <a:cubicBezTo>
                  <a:pt x="558" y="190"/>
                  <a:pt x="567" y="187"/>
                  <a:pt x="570" y="185"/>
                </a:cubicBezTo>
                <a:cubicBezTo>
                  <a:pt x="573" y="183"/>
                  <a:pt x="577" y="182"/>
                  <a:pt x="581" y="181"/>
                </a:cubicBezTo>
                <a:close/>
                <a:moveTo>
                  <a:pt x="511" y="147"/>
                </a:moveTo>
                <a:cubicBezTo>
                  <a:pt x="513" y="146"/>
                  <a:pt x="515" y="147"/>
                  <a:pt x="518" y="147"/>
                </a:cubicBezTo>
                <a:cubicBezTo>
                  <a:pt x="520" y="147"/>
                  <a:pt x="519" y="145"/>
                  <a:pt x="519" y="145"/>
                </a:cubicBezTo>
                <a:cubicBezTo>
                  <a:pt x="534" y="144"/>
                  <a:pt x="534" y="144"/>
                  <a:pt x="534" y="144"/>
                </a:cubicBezTo>
                <a:cubicBezTo>
                  <a:pt x="534" y="144"/>
                  <a:pt x="541" y="142"/>
                  <a:pt x="544" y="142"/>
                </a:cubicBezTo>
                <a:cubicBezTo>
                  <a:pt x="547" y="141"/>
                  <a:pt x="549" y="143"/>
                  <a:pt x="549" y="143"/>
                </a:cubicBezTo>
                <a:cubicBezTo>
                  <a:pt x="549" y="143"/>
                  <a:pt x="549" y="142"/>
                  <a:pt x="551" y="141"/>
                </a:cubicBezTo>
                <a:cubicBezTo>
                  <a:pt x="552" y="140"/>
                  <a:pt x="557" y="142"/>
                  <a:pt x="557" y="142"/>
                </a:cubicBezTo>
                <a:cubicBezTo>
                  <a:pt x="557" y="142"/>
                  <a:pt x="552" y="144"/>
                  <a:pt x="550" y="144"/>
                </a:cubicBezTo>
                <a:cubicBezTo>
                  <a:pt x="549" y="145"/>
                  <a:pt x="542" y="146"/>
                  <a:pt x="542" y="146"/>
                </a:cubicBezTo>
                <a:cubicBezTo>
                  <a:pt x="541" y="147"/>
                  <a:pt x="541" y="147"/>
                  <a:pt x="541" y="147"/>
                </a:cubicBezTo>
                <a:cubicBezTo>
                  <a:pt x="545" y="147"/>
                  <a:pt x="545" y="147"/>
                  <a:pt x="545" y="147"/>
                </a:cubicBezTo>
                <a:cubicBezTo>
                  <a:pt x="545" y="147"/>
                  <a:pt x="547" y="148"/>
                  <a:pt x="548" y="148"/>
                </a:cubicBezTo>
                <a:cubicBezTo>
                  <a:pt x="549" y="148"/>
                  <a:pt x="554" y="147"/>
                  <a:pt x="557" y="147"/>
                </a:cubicBezTo>
                <a:cubicBezTo>
                  <a:pt x="560" y="147"/>
                  <a:pt x="556" y="145"/>
                  <a:pt x="556" y="145"/>
                </a:cubicBezTo>
                <a:cubicBezTo>
                  <a:pt x="564" y="145"/>
                  <a:pt x="564" y="145"/>
                  <a:pt x="564" y="145"/>
                </a:cubicBezTo>
                <a:cubicBezTo>
                  <a:pt x="564" y="145"/>
                  <a:pt x="563" y="148"/>
                  <a:pt x="559" y="149"/>
                </a:cubicBezTo>
                <a:cubicBezTo>
                  <a:pt x="555" y="150"/>
                  <a:pt x="552" y="152"/>
                  <a:pt x="552" y="152"/>
                </a:cubicBezTo>
                <a:cubicBezTo>
                  <a:pt x="552" y="152"/>
                  <a:pt x="552" y="154"/>
                  <a:pt x="550" y="154"/>
                </a:cubicBezTo>
                <a:cubicBezTo>
                  <a:pt x="549" y="155"/>
                  <a:pt x="544" y="153"/>
                  <a:pt x="544" y="153"/>
                </a:cubicBezTo>
                <a:cubicBezTo>
                  <a:pt x="543" y="154"/>
                  <a:pt x="543" y="154"/>
                  <a:pt x="543" y="154"/>
                </a:cubicBezTo>
                <a:cubicBezTo>
                  <a:pt x="541" y="152"/>
                  <a:pt x="541" y="152"/>
                  <a:pt x="541" y="152"/>
                </a:cubicBezTo>
                <a:cubicBezTo>
                  <a:pt x="539" y="154"/>
                  <a:pt x="539" y="154"/>
                  <a:pt x="539" y="154"/>
                </a:cubicBezTo>
                <a:cubicBezTo>
                  <a:pt x="539" y="154"/>
                  <a:pt x="537" y="153"/>
                  <a:pt x="536" y="154"/>
                </a:cubicBezTo>
                <a:cubicBezTo>
                  <a:pt x="535" y="156"/>
                  <a:pt x="537" y="157"/>
                  <a:pt x="537" y="157"/>
                </a:cubicBezTo>
                <a:cubicBezTo>
                  <a:pt x="533" y="158"/>
                  <a:pt x="533" y="158"/>
                  <a:pt x="533" y="158"/>
                </a:cubicBezTo>
                <a:cubicBezTo>
                  <a:pt x="533" y="158"/>
                  <a:pt x="530" y="160"/>
                  <a:pt x="529" y="160"/>
                </a:cubicBezTo>
                <a:cubicBezTo>
                  <a:pt x="528" y="160"/>
                  <a:pt x="519" y="163"/>
                  <a:pt x="517" y="162"/>
                </a:cubicBezTo>
                <a:cubicBezTo>
                  <a:pt x="515" y="161"/>
                  <a:pt x="523" y="160"/>
                  <a:pt x="526" y="159"/>
                </a:cubicBezTo>
                <a:cubicBezTo>
                  <a:pt x="529" y="158"/>
                  <a:pt x="534" y="155"/>
                  <a:pt x="531" y="154"/>
                </a:cubicBezTo>
                <a:cubicBezTo>
                  <a:pt x="528" y="154"/>
                  <a:pt x="518" y="160"/>
                  <a:pt x="515" y="160"/>
                </a:cubicBezTo>
                <a:cubicBezTo>
                  <a:pt x="512" y="161"/>
                  <a:pt x="507" y="160"/>
                  <a:pt x="505" y="159"/>
                </a:cubicBezTo>
                <a:cubicBezTo>
                  <a:pt x="503" y="158"/>
                  <a:pt x="511" y="158"/>
                  <a:pt x="513" y="157"/>
                </a:cubicBezTo>
                <a:cubicBezTo>
                  <a:pt x="514" y="156"/>
                  <a:pt x="520" y="153"/>
                  <a:pt x="520" y="153"/>
                </a:cubicBezTo>
                <a:cubicBezTo>
                  <a:pt x="520" y="153"/>
                  <a:pt x="519" y="152"/>
                  <a:pt x="520" y="151"/>
                </a:cubicBezTo>
                <a:cubicBezTo>
                  <a:pt x="522" y="151"/>
                  <a:pt x="525" y="152"/>
                  <a:pt x="530" y="151"/>
                </a:cubicBezTo>
                <a:cubicBezTo>
                  <a:pt x="535" y="150"/>
                  <a:pt x="530" y="147"/>
                  <a:pt x="526" y="147"/>
                </a:cubicBezTo>
                <a:cubicBezTo>
                  <a:pt x="522" y="147"/>
                  <a:pt x="521" y="149"/>
                  <a:pt x="519" y="150"/>
                </a:cubicBezTo>
                <a:cubicBezTo>
                  <a:pt x="517" y="151"/>
                  <a:pt x="517" y="149"/>
                  <a:pt x="517" y="149"/>
                </a:cubicBezTo>
                <a:cubicBezTo>
                  <a:pt x="514" y="150"/>
                  <a:pt x="514" y="150"/>
                  <a:pt x="514" y="150"/>
                </a:cubicBezTo>
                <a:cubicBezTo>
                  <a:pt x="510" y="149"/>
                  <a:pt x="510" y="149"/>
                  <a:pt x="510" y="149"/>
                </a:cubicBezTo>
                <a:cubicBezTo>
                  <a:pt x="510" y="149"/>
                  <a:pt x="505" y="151"/>
                  <a:pt x="503" y="151"/>
                </a:cubicBezTo>
                <a:cubicBezTo>
                  <a:pt x="501" y="150"/>
                  <a:pt x="509" y="148"/>
                  <a:pt x="511" y="147"/>
                </a:cubicBezTo>
                <a:close/>
                <a:moveTo>
                  <a:pt x="573" y="754"/>
                </a:moveTo>
                <a:cubicBezTo>
                  <a:pt x="573" y="754"/>
                  <a:pt x="569" y="752"/>
                  <a:pt x="568" y="752"/>
                </a:cubicBezTo>
                <a:cubicBezTo>
                  <a:pt x="567" y="752"/>
                  <a:pt x="567" y="752"/>
                  <a:pt x="567" y="752"/>
                </a:cubicBezTo>
                <a:cubicBezTo>
                  <a:pt x="567" y="752"/>
                  <a:pt x="567" y="752"/>
                  <a:pt x="567" y="752"/>
                </a:cubicBezTo>
                <a:cubicBezTo>
                  <a:pt x="567" y="751"/>
                  <a:pt x="564" y="750"/>
                  <a:pt x="565" y="749"/>
                </a:cubicBezTo>
                <a:cubicBezTo>
                  <a:pt x="566" y="749"/>
                  <a:pt x="569" y="750"/>
                  <a:pt x="568" y="748"/>
                </a:cubicBezTo>
                <a:cubicBezTo>
                  <a:pt x="567" y="747"/>
                  <a:pt x="567" y="747"/>
                  <a:pt x="567" y="747"/>
                </a:cubicBezTo>
                <a:cubicBezTo>
                  <a:pt x="567" y="747"/>
                  <a:pt x="564" y="748"/>
                  <a:pt x="564" y="747"/>
                </a:cubicBezTo>
                <a:cubicBezTo>
                  <a:pt x="564" y="747"/>
                  <a:pt x="563" y="741"/>
                  <a:pt x="564" y="741"/>
                </a:cubicBezTo>
                <a:cubicBezTo>
                  <a:pt x="566" y="742"/>
                  <a:pt x="573" y="747"/>
                  <a:pt x="574" y="749"/>
                </a:cubicBezTo>
                <a:cubicBezTo>
                  <a:pt x="574" y="750"/>
                  <a:pt x="575" y="752"/>
                  <a:pt x="575" y="753"/>
                </a:cubicBezTo>
                <a:cubicBezTo>
                  <a:pt x="575" y="753"/>
                  <a:pt x="575" y="753"/>
                  <a:pt x="575" y="753"/>
                </a:cubicBezTo>
                <a:cubicBezTo>
                  <a:pt x="573" y="753"/>
                  <a:pt x="573" y="754"/>
                  <a:pt x="573" y="754"/>
                </a:cubicBezTo>
                <a:close/>
                <a:moveTo>
                  <a:pt x="737" y="1064"/>
                </a:moveTo>
                <a:cubicBezTo>
                  <a:pt x="736" y="1063"/>
                  <a:pt x="736" y="1063"/>
                  <a:pt x="736" y="1063"/>
                </a:cubicBezTo>
                <a:cubicBezTo>
                  <a:pt x="734" y="1061"/>
                  <a:pt x="734" y="1061"/>
                  <a:pt x="734" y="1061"/>
                </a:cubicBezTo>
                <a:cubicBezTo>
                  <a:pt x="734" y="1061"/>
                  <a:pt x="732" y="1060"/>
                  <a:pt x="730" y="1059"/>
                </a:cubicBezTo>
                <a:cubicBezTo>
                  <a:pt x="729" y="1058"/>
                  <a:pt x="728" y="1056"/>
                  <a:pt x="728" y="1056"/>
                </a:cubicBezTo>
                <a:cubicBezTo>
                  <a:pt x="728" y="1056"/>
                  <a:pt x="725" y="1057"/>
                  <a:pt x="724" y="1056"/>
                </a:cubicBezTo>
                <a:cubicBezTo>
                  <a:pt x="725" y="1053"/>
                  <a:pt x="725" y="1053"/>
                  <a:pt x="725" y="1053"/>
                </a:cubicBezTo>
                <a:cubicBezTo>
                  <a:pt x="725" y="1053"/>
                  <a:pt x="725" y="1049"/>
                  <a:pt x="726" y="1049"/>
                </a:cubicBezTo>
                <a:cubicBezTo>
                  <a:pt x="726" y="1048"/>
                  <a:pt x="729" y="1051"/>
                  <a:pt x="731" y="1052"/>
                </a:cubicBezTo>
                <a:cubicBezTo>
                  <a:pt x="732" y="1053"/>
                  <a:pt x="733" y="1054"/>
                  <a:pt x="733" y="1054"/>
                </a:cubicBezTo>
                <a:cubicBezTo>
                  <a:pt x="736" y="1057"/>
                  <a:pt x="736" y="1057"/>
                  <a:pt x="736" y="1057"/>
                </a:cubicBezTo>
                <a:cubicBezTo>
                  <a:pt x="736" y="1059"/>
                  <a:pt x="736" y="1059"/>
                  <a:pt x="736" y="1059"/>
                </a:cubicBezTo>
                <a:cubicBezTo>
                  <a:pt x="739" y="1061"/>
                  <a:pt x="739" y="1061"/>
                  <a:pt x="739" y="1061"/>
                </a:cubicBezTo>
                <a:cubicBezTo>
                  <a:pt x="737" y="1064"/>
                  <a:pt x="737" y="1064"/>
                  <a:pt x="737" y="1064"/>
                </a:cubicBezTo>
                <a:cubicBezTo>
                  <a:pt x="737" y="1064"/>
                  <a:pt x="737" y="1064"/>
                  <a:pt x="737" y="1064"/>
                </a:cubicBezTo>
                <a:close/>
                <a:moveTo>
                  <a:pt x="718" y="743"/>
                </a:moveTo>
                <a:cubicBezTo>
                  <a:pt x="718" y="744"/>
                  <a:pt x="719" y="747"/>
                  <a:pt x="719" y="747"/>
                </a:cubicBezTo>
                <a:cubicBezTo>
                  <a:pt x="723" y="747"/>
                  <a:pt x="723" y="747"/>
                  <a:pt x="723" y="747"/>
                </a:cubicBezTo>
                <a:cubicBezTo>
                  <a:pt x="723" y="747"/>
                  <a:pt x="724" y="741"/>
                  <a:pt x="722" y="740"/>
                </a:cubicBezTo>
                <a:cubicBezTo>
                  <a:pt x="719" y="740"/>
                  <a:pt x="718" y="741"/>
                  <a:pt x="718" y="743"/>
                </a:cubicBezTo>
                <a:close/>
                <a:moveTo>
                  <a:pt x="614" y="912"/>
                </a:moveTo>
                <a:cubicBezTo>
                  <a:pt x="617" y="911"/>
                  <a:pt x="618" y="907"/>
                  <a:pt x="616" y="907"/>
                </a:cubicBezTo>
                <a:cubicBezTo>
                  <a:pt x="614" y="908"/>
                  <a:pt x="613" y="912"/>
                  <a:pt x="614" y="912"/>
                </a:cubicBezTo>
                <a:close/>
                <a:moveTo>
                  <a:pt x="757" y="1376"/>
                </a:moveTo>
                <a:cubicBezTo>
                  <a:pt x="754" y="1376"/>
                  <a:pt x="754" y="1376"/>
                  <a:pt x="754" y="1376"/>
                </a:cubicBezTo>
                <a:cubicBezTo>
                  <a:pt x="755" y="1379"/>
                  <a:pt x="755" y="1379"/>
                  <a:pt x="755" y="1379"/>
                </a:cubicBezTo>
                <a:cubicBezTo>
                  <a:pt x="757" y="1376"/>
                  <a:pt x="757" y="1376"/>
                  <a:pt x="757" y="1376"/>
                </a:cubicBezTo>
                <a:cubicBezTo>
                  <a:pt x="757" y="1376"/>
                  <a:pt x="757" y="1376"/>
                  <a:pt x="757" y="1376"/>
                </a:cubicBezTo>
                <a:close/>
                <a:moveTo>
                  <a:pt x="759" y="1370"/>
                </a:moveTo>
                <a:cubicBezTo>
                  <a:pt x="756" y="1372"/>
                  <a:pt x="757" y="1374"/>
                  <a:pt x="759" y="1374"/>
                </a:cubicBezTo>
                <a:cubicBezTo>
                  <a:pt x="762" y="1373"/>
                  <a:pt x="762" y="1368"/>
                  <a:pt x="759" y="1370"/>
                </a:cubicBezTo>
                <a:close/>
                <a:moveTo>
                  <a:pt x="801" y="1470"/>
                </a:moveTo>
                <a:cubicBezTo>
                  <a:pt x="796" y="1467"/>
                  <a:pt x="796" y="1467"/>
                  <a:pt x="796" y="1467"/>
                </a:cubicBezTo>
                <a:cubicBezTo>
                  <a:pt x="800" y="1471"/>
                  <a:pt x="800" y="1471"/>
                  <a:pt x="800" y="1471"/>
                </a:cubicBezTo>
                <a:cubicBezTo>
                  <a:pt x="806" y="1472"/>
                  <a:pt x="806" y="1472"/>
                  <a:pt x="806" y="1472"/>
                </a:cubicBezTo>
                <a:cubicBezTo>
                  <a:pt x="808" y="1473"/>
                  <a:pt x="808" y="1473"/>
                  <a:pt x="808" y="1473"/>
                </a:cubicBezTo>
                <a:cubicBezTo>
                  <a:pt x="806" y="1470"/>
                  <a:pt x="806" y="1470"/>
                  <a:pt x="806" y="1470"/>
                </a:cubicBezTo>
                <a:cubicBezTo>
                  <a:pt x="801" y="1470"/>
                  <a:pt x="801" y="1470"/>
                  <a:pt x="801" y="1470"/>
                </a:cubicBezTo>
                <a:cubicBezTo>
                  <a:pt x="801" y="1470"/>
                  <a:pt x="801" y="1470"/>
                  <a:pt x="801" y="1470"/>
                </a:cubicBezTo>
                <a:close/>
                <a:moveTo>
                  <a:pt x="763" y="1385"/>
                </a:moveTo>
                <a:cubicBezTo>
                  <a:pt x="763" y="1388"/>
                  <a:pt x="763" y="1388"/>
                  <a:pt x="763" y="1388"/>
                </a:cubicBezTo>
                <a:cubicBezTo>
                  <a:pt x="767" y="1390"/>
                  <a:pt x="767" y="1390"/>
                  <a:pt x="767" y="1390"/>
                </a:cubicBezTo>
                <a:cubicBezTo>
                  <a:pt x="767" y="1387"/>
                  <a:pt x="767" y="1387"/>
                  <a:pt x="767" y="1387"/>
                </a:cubicBezTo>
                <a:cubicBezTo>
                  <a:pt x="765" y="1383"/>
                  <a:pt x="765" y="1383"/>
                  <a:pt x="765" y="1383"/>
                </a:cubicBezTo>
                <a:cubicBezTo>
                  <a:pt x="760" y="1383"/>
                  <a:pt x="760" y="1383"/>
                  <a:pt x="760" y="1383"/>
                </a:cubicBezTo>
                <a:cubicBezTo>
                  <a:pt x="763" y="1385"/>
                  <a:pt x="763" y="1385"/>
                  <a:pt x="763" y="1385"/>
                </a:cubicBezTo>
                <a:cubicBezTo>
                  <a:pt x="763" y="1385"/>
                  <a:pt x="763" y="1385"/>
                  <a:pt x="763" y="1385"/>
                </a:cubicBezTo>
                <a:close/>
                <a:moveTo>
                  <a:pt x="758" y="1379"/>
                </a:moveTo>
                <a:cubicBezTo>
                  <a:pt x="759" y="1381"/>
                  <a:pt x="759" y="1381"/>
                  <a:pt x="759" y="1381"/>
                </a:cubicBezTo>
                <a:cubicBezTo>
                  <a:pt x="763" y="1381"/>
                  <a:pt x="763" y="1381"/>
                  <a:pt x="763" y="1381"/>
                </a:cubicBezTo>
                <a:cubicBezTo>
                  <a:pt x="765" y="1378"/>
                  <a:pt x="765" y="1378"/>
                  <a:pt x="765" y="1378"/>
                </a:cubicBezTo>
                <a:cubicBezTo>
                  <a:pt x="761" y="1379"/>
                  <a:pt x="761" y="1379"/>
                  <a:pt x="761" y="1379"/>
                </a:cubicBezTo>
                <a:cubicBezTo>
                  <a:pt x="758" y="1379"/>
                  <a:pt x="758" y="1379"/>
                  <a:pt x="758" y="1379"/>
                </a:cubicBezTo>
                <a:cubicBezTo>
                  <a:pt x="758" y="1379"/>
                  <a:pt x="758" y="1379"/>
                  <a:pt x="758" y="1379"/>
                </a:cubicBezTo>
                <a:close/>
                <a:moveTo>
                  <a:pt x="776" y="1436"/>
                </a:moveTo>
                <a:cubicBezTo>
                  <a:pt x="777" y="1436"/>
                  <a:pt x="777" y="1434"/>
                  <a:pt x="777" y="1434"/>
                </a:cubicBezTo>
                <a:cubicBezTo>
                  <a:pt x="782" y="1438"/>
                  <a:pt x="782" y="1438"/>
                  <a:pt x="782" y="1438"/>
                </a:cubicBezTo>
                <a:cubicBezTo>
                  <a:pt x="782" y="1435"/>
                  <a:pt x="782" y="1435"/>
                  <a:pt x="782" y="1435"/>
                </a:cubicBezTo>
                <a:cubicBezTo>
                  <a:pt x="778" y="1430"/>
                  <a:pt x="778" y="1430"/>
                  <a:pt x="778" y="1430"/>
                </a:cubicBezTo>
                <a:cubicBezTo>
                  <a:pt x="778" y="1430"/>
                  <a:pt x="774" y="1425"/>
                  <a:pt x="774" y="1423"/>
                </a:cubicBezTo>
                <a:cubicBezTo>
                  <a:pt x="774" y="1420"/>
                  <a:pt x="772" y="1418"/>
                  <a:pt x="770" y="1417"/>
                </a:cubicBezTo>
                <a:cubicBezTo>
                  <a:pt x="768" y="1416"/>
                  <a:pt x="768" y="1418"/>
                  <a:pt x="768" y="1418"/>
                </a:cubicBezTo>
                <a:cubicBezTo>
                  <a:pt x="765" y="1417"/>
                  <a:pt x="765" y="1417"/>
                  <a:pt x="765" y="1417"/>
                </a:cubicBezTo>
                <a:cubicBezTo>
                  <a:pt x="765" y="1417"/>
                  <a:pt x="762" y="1423"/>
                  <a:pt x="764" y="1423"/>
                </a:cubicBezTo>
                <a:cubicBezTo>
                  <a:pt x="766" y="1423"/>
                  <a:pt x="770" y="1423"/>
                  <a:pt x="770" y="1423"/>
                </a:cubicBezTo>
                <a:cubicBezTo>
                  <a:pt x="767" y="1428"/>
                  <a:pt x="767" y="1428"/>
                  <a:pt x="767" y="1428"/>
                </a:cubicBezTo>
                <a:cubicBezTo>
                  <a:pt x="769" y="1428"/>
                  <a:pt x="769" y="1428"/>
                  <a:pt x="769" y="1428"/>
                </a:cubicBezTo>
                <a:cubicBezTo>
                  <a:pt x="772" y="1426"/>
                  <a:pt x="772" y="1426"/>
                  <a:pt x="772" y="1426"/>
                </a:cubicBezTo>
                <a:cubicBezTo>
                  <a:pt x="772" y="1429"/>
                  <a:pt x="772" y="1429"/>
                  <a:pt x="772" y="1429"/>
                </a:cubicBezTo>
                <a:cubicBezTo>
                  <a:pt x="772" y="1429"/>
                  <a:pt x="775" y="1437"/>
                  <a:pt x="776" y="1436"/>
                </a:cubicBezTo>
                <a:close/>
                <a:moveTo>
                  <a:pt x="775" y="1442"/>
                </a:moveTo>
                <a:cubicBezTo>
                  <a:pt x="777" y="1442"/>
                  <a:pt x="777" y="1442"/>
                  <a:pt x="777" y="1442"/>
                </a:cubicBezTo>
                <a:cubicBezTo>
                  <a:pt x="778" y="1446"/>
                  <a:pt x="778" y="1446"/>
                  <a:pt x="778" y="1446"/>
                </a:cubicBezTo>
                <a:cubicBezTo>
                  <a:pt x="780" y="1442"/>
                  <a:pt x="780" y="1442"/>
                  <a:pt x="780" y="1442"/>
                </a:cubicBezTo>
                <a:cubicBezTo>
                  <a:pt x="780" y="1439"/>
                  <a:pt x="780" y="1439"/>
                  <a:pt x="780" y="1439"/>
                </a:cubicBezTo>
                <a:cubicBezTo>
                  <a:pt x="776" y="1438"/>
                  <a:pt x="776" y="1438"/>
                  <a:pt x="776" y="1438"/>
                </a:cubicBezTo>
                <a:cubicBezTo>
                  <a:pt x="775" y="1442"/>
                  <a:pt x="775" y="1442"/>
                  <a:pt x="775" y="1442"/>
                </a:cubicBezTo>
                <a:cubicBezTo>
                  <a:pt x="775" y="1442"/>
                  <a:pt x="775" y="1442"/>
                  <a:pt x="775" y="1442"/>
                </a:cubicBezTo>
                <a:close/>
                <a:moveTo>
                  <a:pt x="786" y="1457"/>
                </a:moveTo>
                <a:cubicBezTo>
                  <a:pt x="791" y="1462"/>
                  <a:pt x="791" y="1462"/>
                  <a:pt x="791" y="1462"/>
                </a:cubicBezTo>
                <a:cubicBezTo>
                  <a:pt x="792" y="1460"/>
                  <a:pt x="792" y="1460"/>
                  <a:pt x="792" y="1460"/>
                </a:cubicBezTo>
                <a:cubicBezTo>
                  <a:pt x="788" y="1455"/>
                  <a:pt x="788" y="1455"/>
                  <a:pt x="788" y="1455"/>
                </a:cubicBezTo>
                <a:cubicBezTo>
                  <a:pt x="786" y="1457"/>
                  <a:pt x="786" y="1457"/>
                  <a:pt x="786" y="1457"/>
                </a:cubicBezTo>
                <a:cubicBezTo>
                  <a:pt x="786" y="1457"/>
                  <a:pt x="786" y="1457"/>
                  <a:pt x="786" y="1457"/>
                </a:cubicBezTo>
                <a:close/>
                <a:moveTo>
                  <a:pt x="801" y="1459"/>
                </a:moveTo>
                <a:cubicBezTo>
                  <a:pt x="798" y="1456"/>
                  <a:pt x="798" y="1456"/>
                  <a:pt x="798" y="1456"/>
                </a:cubicBezTo>
                <a:cubicBezTo>
                  <a:pt x="797" y="1461"/>
                  <a:pt x="797" y="1461"/>
                  <a:pt x="797" y="1461"/>
                </a:cubicBezTo>
                <a:cubicBezTo>
                  <a:pt x="794" y="1462"/>
                  <a:pt x="794" y="1462"/>
                  <a:pt x="794" y="1462"/>
                </a:cubicBezTo>
                <a:cubicBezTo>
                  <a:pt x="800" y="1464"/>
                  <a:pt x="800" y="1464"/>
                  <a:pt x="800" y="1464"/>
                </a:cubicBezTo>
                <a:cubicBezTo>
                  <a:pt x="801" y="1459"/>
                  <a:pt x="801" y="1459"/>
                  <a:pt x="801" y="1459"/>
                </a:cubicBezTo>
                <a:cubicBezTo>
                  <a:pt x="801" y="1459"/>
                  <a:pt x="801" y="1459"/>
                  <a:pt x="801" y="1459"/>
                </a:cubicBezTo>
                <a:close/>
                <a:moveTo>
                  <a:pt x="795" y="1456"/>
                </a:moveTo>
                <a:cubicBezTo>
                  <a:pt x="794" y="1455"/>
                  <a:pt x="794" y="1455"/>
                  <a:pt x="794" y="1455"/>
                </a:cubicBezTo>
                <a:cubicBezTo>
                  <a:pt x="793" y="1457"/>
                  <a:pt x="793" y="1457"/>
                  <a:pt x="793" y="1457"/>
                </a:cubicBezTo>
                <a:cubicBezTo>
                  <a:pt x="794" y="1459"/>
                  <a:pt x="794" y="1459"/>
                  <a:pt x="794" y="1459"/>
                </a:cubicBezTo>
                <a:cubicBezTo>
                  <a:pt x="795" y="1456"/>
                  <a:pt x="795" y="1456"/>
                  <a:pt x="795" y="1456"/>
                </a:cubicBezTo>
                <a:cubicBezTo>
                  <a:pt x="795" y="1456"/>
                  <a:pt x="795" y="1456"/>
                  <a:pt x="795" y="1456"/>
                </a:cubicBezTo>
                <a:close/>
                <a:moveTo>
                  <a:pt x="2034" y="29"/>
                </a:moveTo>
                <a:cubicBezTo>
                  <a:pt x="2034" y="31"/>
                  <a:pt x="2047" y="32"/>
                  <a:pt x="2047" y="32"/>
                </a:cubicBezTo>
                <a:cubicBezTo>
                  <a:pt x="2054" y="31"/>
                  <a:pt x="2054" y="31"/>
                  <a:pt x="2054" y="31"/>
                </a:cubicBezTo>
                <a:cubicBezTo>
                  <a:pt x="2062" y="34"/>
                  <a:pt x="2062" y="34"/>
                  <a:pt x="2062" y="34"/>
                </a:cubicBezTo>
                <a:cubicBezTo>
                  <a:pt x="2071" y="34"/>
                  <a:pt x="2071" y="34"/>
                  <a:pt x="2071" y="34"/>
                </a:cubicBezTo>
                <a:cubicBezTo>
                  <a:pt x="2070" y="30"/>
                  <a:pt x="2066" y="25"/>
                  <a:pt x="2062" y="25"/>
                </a:cubicBezTo>
                <a:cubicBezTo>
                  <a:pt x="2059" y="26"/>
                  <a:pt x="2055" y="28"/>
                  <a:pt x="2055" y="28"/>
                </a:cubicBezTo>
                <a:cubicBezTo>
                  <a:pt x="2052" y="25"/>
                  <a:pt x="2052" y="25"/>
                  <a:pt x="2052" y="25"/>
                </a:cubicBezTo>
                <a:cubicBezTo>
                  <a:pt x="2052" y="25"/>
                  <a:pt x="2034" y="28"/>
                  <a:pt x="2034" y="29"/>
                </a:cubicBezTo>
                <a:close/>
                <a:moveTo>
                  <a:pt x="2026" y="30"/>
                </a:moveTo>
                <a:cubicBezTo>
                  <a:pt x="2028" y="28"/>
                  <a:pt x="2028" y="28"/>
                  <a:pt x="2028" y="28"/>
                </a:cubicBezTo>
                <a:cubicBezTo>
                  <a:pt x="2015" y="28"/>
                  <a:pt x="2015" y="28"/>
                  <a:pt x="2015" y="28"/>
                </a:cubicBezTo>
                <a:cubicBezTo>
                  <a:pt x="2026" y="30"/>
                  <a:pt x="2026" y="30"/>
                  <a:pt x="2026" y="30"/>
                </a:cubicBezTo>
                <a:cubicBezTo>
                  <a:pt x="2026" y="30"/>
                  <a:pt x="2026" y="30"/>
                  <a:pt x="2026" y="30"/>
                </a:cubicBezTo>
                <a:close/>
                <a:moveTo>
                  <a:pt x="2021" y="26"/>
                </a:moveTo>
                <a:cubicBezTo>
                  <a:pt x="2021" y="26"/>
                  <a:pt x="2032" y="27"/>
                  <a:pt x="2035" y="26"/>
                </a:cubicBezTo>
                <a:cubicBezTo>
                  <a:pt x="2037" y="25"/>
                  <a:pt x="2046" y="26"/>
                  <a:pt x="2044" y="23"/>
                </a:cubicBezTo>
                <a:cubicBezTo>
                  <a:pt x="2043" y="19"/>
                  <a:pt x="2027" y="15"/>
                  <a:pt x="2027" y="15"/>
                </a:cubicBezTo>
                <a:cubicBezTo>
                  <a:pt x="2027" y="15"/>
                  <a:pt x="2016" y="13"/>
                  <a:pt x="2015" y="17"/>
                </a:cubicBezTo>
                <a:cubicBezTo>
                  <a:pt x="2015" y="21"/>
                  <a:pt x="2021" y="26"/>
                  <a:pt x="2021" y="26"/>
                </a:cubicBezTo>
                <a:close/>
                <a:moveTo>
                  <a:pt x="2092" y="40"/>
                </a:moveTo>
                <a:cubicBezTo>
                  <a:pt x="2114" y="39"/>
                  <a:pt x="2114" y="39"/>
                  <a:pt x="2114" y="39"/>
                </a:cubicBezTo>
                <a:cubicBezTo>
                  <a:pt x="2108" y="36"/>
                  <a:pt x="2108" y="36"/>
                  <a:pt x="2108" y="36"/>
                </a:cubicBezTo>
                <a:cubicBezTo>
                  <a:pt x="2108" y="36"/>
                  <a:pt x="2101" y="31"/>
                  <a:pt x="2098" y="31"/>
                </a:cubicBezTo>
                <a:cubicBezTo>
                  <a:pt x="2096" y="31"/>
                  <a:pt x="2093" y="34"/>
                  <a:pt x="2093" y="34"/>
                </a:cubicBezTo>
                <a:cubicBezTo>
                  <a:pt x="2093" y="34"/>
                  <a:pt x="2091" y="28"/>
                  <a:pt x="2087" y="28"/>
                </a:cubicBezTo>
                <a:cubicBezTo>
                  <a:pt x="2082" y="28"/>
                  <a:pt x="2080" y="42"/>
                  <a:pt x="2080" y="42"/>
                </a:cubicBezTo>
                <a:cubicBezTo>
                  <a:pt x="2083" y="44"/>
                  <a:pt x="2083" y="44"/>
                  <a:pt x="2083" y="44"/>
                </a:cubicBezTo>
                <a:cubicBezTo>
                  <a:pt x="2087" y="43"/>
                  <a:pt x="2092" y="40"/>
                  <a:pt x="2092" y="40"/>
                </a:cubicBezTo>
                <a:close/>
                <a:moveTo>
                  <a:pt x="2377" y="71"/>
                </a:moveTo>
                <a:cubicBezTo>
                  <a:pt x="2379" y="67"/>
                  <a:pt x="2379" y="67"/>
                  <a:pt x="2379" y="67"/>
                </a:cubicBezTo>
                <a:cubicBezTo>
                  <a:pt x="2379" y="67"/>
                  <a:pt x="2384" y="67"/>
                  <a:pt x="2386" y="67"/>
                </a:cubicBezTo>
                <a:cubicBezTo>
                  <a:pt x="2388" y="67"/>
                  <a:pt x="2395" y="67"/>
                  <a:pt x="2395" y="67"/>
                </a:cubicBezTo>
                <a:cubicBezTo>
                  <a:pt x="2386" y="62"/>
                  <a:pt x="2386" y="62"/>
                  <a:pt x="2386" y="62"/>
                </a:cubicBezTo>
                <a:cubicBezTo>
                  <a:pt x="2388" y="59"/>
                  <a:pt x="2388" y="59"/>
                  <a:pt x="2388" y="59"/>
                </a:cubicBezTo>
                <a:cubicBezTo>
                  <a:pt x="2375" y="57"/>
                  <a:pt x="2375" y="57"/>
                  <a:pt x="2375" y="57"/>
                </a:cubicBezTo>
                <a:cubicBezTo>
                  <a:pt x="2377" y="61"/>
                  <a:pt x="2377" y="61"/>
                  <a:pt x="2377" y="61"/>
                </a:cubicBezTo>
                <a:cubicBezTo>
                  <a:pt x="2377" y="61"/>
                  <a:pt x="2352" y="52"/>
                  <a:pt x="2352" y="59"/>
                </a:cubicBezTo>
                <a:cubicBezTo>
                  <a:pt x="2352" y="65"/>
                  <a:pt x="2377" y="71"/>
                  <a:pt x="2377" y="71"/>
                </a:cubicBezTo>
                <a:close/>
                <a:moveTo>
                  <a:pt x="2349" y="62"/>
                </a:moveTo>
                <a:cubicBezTo>
                  <a:pt x="2341" y="59"/>
                  <a:pt x="2341" y="59"/>
                  <a:pt x="2341" y="59"/>
                </a:cubicBezTo>
                <a:cubicBezTo>
                  <a:pt x="2344" y="64"/>
                  <a:pt x="2344" y="64"/>
                  <a:pt x="2344" y="64"/>
                </a:cubicBezTo>
                <a:cubicBezTo>
                  <a:pt x="2349" y="62"/>
                  <a:pt x="2349" y="62"/>
                  <a:pt x="2349" y="62"/>
                </a:cubicBezTo>
                <a:cubicBezTo>
                  <a:pt x="2349" y="62"/>
                  <a:pt x="2349" y="62"/>
                  <a:pt x="2349" y="62"/>
                </a:cubicBezTo>
                <a:close/>
                <a:moveTo>
                  <a:pt x="2195" y="73"/>
                </a:moveTo>
                <a:cubicBezTo>
                  <a:pt x="2201" y="74"/>
                  <a:pt x="2201" y="74"/>
                  <a:pt x="2201" y="74"/>
                </a:cubicBezTo>
                <a:cubicBezTo>
                  <a:pt x="2206" y="75"/>
                  <a:pt x="2210" y="72"/>
                  <a:pt x="2203" y="71"/>
                </a:cubicBezTo>
                <a:cubicBezTo>
                  <a:pt x="2197" y="70"/>
                  <a:pt x="2195" y="73"/>
                  <a:pt x="2195" y="73"/>
                </a:cubicBezTo>
                <a:close/>
                <a:moveTo>
                  <a:pt x="1988" y="85"/>
                </a:moveTo>
                <a:cubicBezTo>
                  <a:pt x="1983" y="81"/>
                  <a:pt x="1984" y="86"/>
                  <a:pt x="1984" y="86"/>
                </a:cubicBezTo>
                <a:cubicBezTo>
                  <a:pt x="1989" y="88"/>
                  <a:pt x="1993" y="88"/>
                  <a:pt x="1988" y="85"/>
                </a:cubicBezTo>
                <a:close/>
                <a:moveTo>
                  <a:pt x="1718" y="483"/>
                </a:moveTo>
                <a:cubicBezTo>
                  <a:pt x="1719" y="486"/>
                  <a:pt x="1724" y="489"/>
                  <a:pt x="1726" y="489"/>
                </a:cubicBezTo>
                <a:cubicBezTo>
                  <a:pt x="1727" y="488"/>
                  <a:pt x="1731" y="485"/>
                  <a:pt x="1731" y="485"/>
                </a:cubicBezTo>
                <a:cubicBezTo>
                  <a:pt x="1731" y="485"/>
                  <a:pt x="1734" y="486"/>
                  <a:pt x="1735" y="485"/>
                </a:cubicBezTo>
                <a:cubicBezTo>
                  <a:pt x="1736" y="484"/>
                  <a:pt x="1734" y="482"/>
                  <a:pt x="1734" y="482"/>
                </a:cubicBezTo>
                <a:cubicBezTo>
                  <a:pt x="1739" y="477"/>
                  <a:pt x="1739" y="477"/>
                  <a:pt x="1739" y="477"/>
                </a:cubicBezTo>
                <a:cubicBezTo>
                  <a:pt x="1733" y="480"/>
                  <a:pt x="1733" y="480"/>
                  <a:pt x="1733" y="480"/>
                </a:cubicBezTo>
                <a:cubicBezTo>
                  <a:pt x="1733" y="480"/>
                  <a:pt x="1728" y="479"/>
                  <a:pt x="1726" y="480"/>
                </a:cubicBezTo>
                <a:cubicBezTo>
                  <a:pt x="1724" y="480"/>
                  <a:pt x="1725" y="482"/>
                  <a:pt x="1725" y="482"/>
                </a:cubicBezTo>
                <a:cubicBezTo>
                  <a:pt x="1725" y="482"/>
                  <a:pt x="1718" y="481"/>
                  <a:pt x="1718" y="483"/>
                </a:cubicBezTo>
                <a:close/>
                <a:moveTo>
                  <a:pt x="1649" y="430"/>
                </a:moveTo>
                <a:cubicBezTo>
                  <a:pt x="1652" y="430"/>
                  <a:pt x="1652" y="430"/>
                  <a:pt x="1652" y="430"/>
                </a:cubicBezTo>
                <a:cubicBezTo>
                  <a:pt x="1653" y="428"/>
                  <a:pt x="1653" y="428"/>
                  <a:pt x="1653" y="428"/>
                </a:cubicBezTo>
                <a:cubicBezTo>
                  <a:pt x="1648" y="428"/>
                  <a:pt x="1648" y="428"/>
                  <a:pt x="1648" y="428"/>
                </a:cubicBezTo>
                <a:cubicBezTo>
                  <a:pt x="1649" y="430"/>
                  <a:pt x="1649" y="430"/>
                  <a:pt x="1649" y="430"/>
                </a:cubicBezTo>
                <a:cubicBezTo>
                  <a:pt x="1649" y="430"/>
                  <a:pt x="1649" y="430"/>
                  <a:pt x="1649" y="430"/>
                </a:cubicBezTo>
                <a:close/>
                <a:moveTo>
                  <a:pt x="1654" y="426"/>
                </a:moveTo>
                <a:cubicBezTo>
                  <a:pt x="1655" y="428"/>
                  <a:pt x="1657" y="429"/>
                  <a:pt x="1657" y="426"/>
                </a:cubicBezTo>
                <a:cubicBezTo>
                  <a:pt x="1656" y="422"/>
                  <a:pt x="1654" y="426"/>
                  <a:pt x="1654" y="426"/>
                </a:cubicBezTo>
                <a:close/>
                <a:moveTo>
                  <a:pt x="1924" y="84"/>
                </a:moveTo>
                <a:cubicBezTo>
                  <a:pt x="1931" y="82"/>
                  <a:pt x="1929" y="80"/>
                  <a:pt x="1927" y="79"/>
                </a:cubicBezTo>
                <a:cubicBezTo>
                  <a:pt x="1926" y="78"/>
                  <a:pt x="1919" y="79"/>
                  <a:pt x="1919" y="79"/>
                </a:cubicBezTo>
                <a:cubicBezTo>
                  <a:pt x="1919" y="79"/>
                  <a:pt x="1921" y="85"/>
                  <a:pt x="1924" y="84"/>
                </a:cubicBezTo>
                <a:close/>
                <a:moveTo>
                  <a:pt x="1982" y="89"/>
                </a:moveTo>
                <a:cubicBezTo>
                  <a:pt x="1978" y="88"/>
                  <a:pt x="1978" y="88"/>
                  <a:pt x="1978" y="88"/>
                </a:cubicBezTo>
                <a:cubicBezTo>
                  <a:pt x="1974" y="90"/>
                  <a:pt x="1974" y="90"/>
                  <a:pt x="1974" y="90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82" y="89"/>
                  <a:pt x="1982" y="89"/>
                  <a:pt x="1982" y="89"/>
                </a:cubicBezTo>
                <a:cubicBezTo>
                  <a:pt x="1982" y="89"/>
                  <a:pt x="1982" y="89"/>
                  <a:pt x="1982" y="89"/>
                </a:cubicBezTo>
                <a:close/>
                <a:moveTo>
                  <a:pt x="1662" y="423"/>
                </a:moveTo>
                <a:cubicBezTo>
                  <a:pt x="1658" y="423"/>
                  <a:pt x="1658" y="423"/>
                  <a:pt x="1658" y="423"/>
                </a:cubicBezTo>
                <a:cubicBezTo>
                  <a:pt x="1658" y="427"/>
                  <a:pt x="1658" y="427"/>
                  <a:pt x="1658" y="427"/>
                </a:cubicBezTo>
                <a:cubicBezTo>
                  <a:pt x="1659" y="425"/>
                  <a:pt x="1659" y="425"/>
                  <a:pt x="1659" y="425"/>
                </a:cubicBezTo>
                <a:cubicBezTo>
                  <a:pt x="1662" y="423"/>
                  <a:pt x="1662" y="423"/>
                  <a:pt x="1662" y="423"/>
                </a:cubicBezTo>
                <a:cubicBezTo>
                  <a:pt x="1662" y="423"/>
                  <a:pt x="1662" y="423"/>
                  <a:pt x="1662" y="423"/>
                </a:cubicBezTo>
                <a:close/>
                <a:moveTo>
                  <a:pt x="2399" y="65"/>
                </a:moveTo>
                <a:cubicBezTo>
                  <a:pt x="2407" y="66"/>
                  <a:pt x="2407" y="66"/>
                  <a:pt x="2407" y="66"/>
                </a:cubicBezTo>
                <a:cubicBezTo>
                  <a:pt x="2409" y="64"/>
                  <a:pt x="2408" y="62"/>
                  <a:pt x="2405" y="62"/>
                </a:cubicBezTo>
                <a:cubicBezTo>
                  <a:pt x="2401" y="62"/>
                  <a:pt x="2388" y="59"/>
                  <a:pt x="2390" y="61"/>
                </a:cubicBezTo>
                <a:cubicBezTo>
                  <a:pt x="2392" y="64"/>
                  <a:pt x="2399" y="65"/>
                  <a:pt x="2399" y="65"/>
                </a:cubicBezTo>
                <a:close/>
                <a:moveTo>
                  <a:pt x="2652" y="116"/>
                </a:moveTo>
                <a:cubicBezTo>
                  <a:pt x="2654" y="114"/>
                  <a:pt x="2639" y="112"/>
                  <a:pt x="2639" y="112"/>
                </a:cubicBezTo>
                <a:cubicBezTo>
                  <a:pt x="2639" y="113"/>
                  <a:pt x="2651" y="118"/>
                  <a:pt x="2652" y="116"/>
                </a:cubicBezTo>
                <a:close/>
                <a:moveTo>
                  <a:pt x="2390" y="73"/>
                </a:moveTo>
                <a:cubicBezTo>
                  <a:pt x="2385" y="78"/>
                  <a:pt x="2397" y="78"/>
                  <a:pt x="2398" y="76"/>
                </a:cubicBezTo>
                <a:cubicBezTo>
                  <a:pt x="2400" y="74"/>
                  <a:pt x="2392" y="71"/>
                  <a:pt x="2390" y="73"/>
                </a:cubicBezTo>
                <a:close/>
                <a:moveTo>
                  <a:pt x="2760" y="352"/>
                </a:moveTo>
                <a:cubicBezTo>
                  <a:pt x="2761" y="348"/>
                  <a:pt x="2761" y="348"/>
                  <a:pt x="2761" y="348"/>
                </a:cubicBezTo>
                <a:cubicBezTo>
                  <a:pt x="2759" y="352"/>
                  <a:pt x="2759" y="352"/>
                  <a:pt x="2759" y="352"/>
                </a:cubicBezTo>
                <a:cubicBezTo>
                  <a:pt x="2760" y="352"/>
                  <a:pt x="2760" y="352"/>
                  <a:pt x="2760" y="352"/>
                </a:cubicBezTo>
                <a:cubicBezTo>
                  <a:pt x="2760" y="352"/>
                  <a:pt x="2760" y="352"/>
                  <a:pt x="2760" y="352"/>
                </a:cubicBezTo>
                <a:close/>
                <a:moveTo>
                  <a:pt x="2760" y="339"/>
                </a:moveTo>
                <a:cubicBezTo>
                  <a:pt x="2763" y="339"/>
                  <a:pt x="2763" y="339"/>
                  <a:pt x="2763" y="339"/>
                </a:cubicBezTo>
                <a:cubicBezTo>
                  <a:pt x="2760" y="336"/>
                  <a:pt x="2760" y="336"/>
                  <a:pt x="2760" y="336"/>
                </a:cubicBezTo>
                <a:cubicBezTo>
                  <a:pt x="2760" y="339"/>
                  <a:pt x="2760" y="339"/>
                  <a:pt x="2760" y="339"/>
                </a:cubicBezTo>
                <a:cubicBezTo>
                  <a:pt x="2760" y="339"/>
                  <a:pt x="2760" y="339"/>
                  <a:pt x="2760" y="339"/>
                </a:cubicBezTo>
                <a:close/>
                <a:moveTo>
                  <a:pt x="2495" y="653"/>
                </a:moveTo>
                <a:cubicBezTo>
                  <a:pt x="2492" y="651"/>
                  <a:pt x="2482" y="652"/>
                  <a:pt x="2482" y="652"/>
                </a:cubicBezTo>
                <a:cubicBezTo>
                  <a:pt x="2481" y="655"/>
                  <a:pt x="2481" y="655"/>
                  <a:pt x="2481" y="655"/>
                </a:cubicBezTo>
                <a:cubicBezTo>
                  <a:pt x="2479" y="653"/>
                  <a:pt x="2479" y="653"/>
                  <a:pt x="2479" y="653"/>
                </a:cubicBezTo>
                <a:cubicBezTo>
                  <a:pt x="2478" y="657"/>
                  <a:pt x="2478" y="657"/>
                  <a:pt x="2478" y="657"/>
                </a:cubicBezTo>
                <a:cubicBezTo>
                  <a:pt x="2478" y="657"/>
                  <a:pt x="2471" y="662"/>
                  <a:pt x="2475" y="667"/>
                </a:cubicBezTo>
                <a:cubicBezTo>
                  <a:pt x="2479" y="672"/>
                  <a:pt x="2482" y="672"/>
                  <a:pt x="2482" y="672"/>
                </a:cubicBezTo>
                <a:cubicBezTo>
                  <a:pt x="2494" y="671"/>
                  <a:pt x="2493" y="668"/>
                  <a:pt x="2493" y="666"/>
                </a:cubicBezTo>
                <a:cubicBezTo>
                  <a:pt x="2494" y="665"/>
                  <a:pt x="2493" y="662"/>
                  <a:pt x="2493" y="662"/>
                </a:cubicBezTo>
                <a:cubicBezTo>
                  <a:pt x="2493" y="662"/>
                  <a:pt x="2498" y="655"/>
                  <a:pt x="2495" y="653"/>
                </a:cubicBezTo>
                <a:close/>
                <a:moveTo>
                  <a:pt x="2505" y="689"/>
                </a:moveTo>
                <a:cubicBezTo>
                  <a:pt x="2502" y="689"/>
                  <a:pt x="2504" y="692"/>
                  <a:pt x="2504" y="692"/>
                </a:cubicBezTo>
                <a:cubicBezTo>
                  <a:pt x="2507" y="692"/>
                  <a:pt x="2509" y="689"/>
                  <a:pt x="2505" y="689"/>
                </a:cubicBezTo>
                <a:close/>
                <a:moveTo>
                  <a:pt x="2726" y="469"/>
                </a:moveTo>
                <a:cubicBezTo>
                  <a:pt x="2726" y="466"/>
                  <a:pt x="2726" y="460"/>
                  <a:pt x="2725" y="458"/>
                </a:cubicBezTo>
                <a:cubicBezTo>
                  <a:pt x="2724" y="455"/>
                  <a:pt x="2719" y="452"/>
                  <a:pt x="2719" y="448"/>
                </a:cubicBezTo>
                <a:cubicBezTo>
                  <a:pt x="2720" y="445"/>
                  <a:pt x="2723" y="446"/>
                  <a:pt x="2723" y="446"/>
                </a:cubicBezTo>
                <a:cubicBezTo>
                  <a:pt x="2723" y="440"/>
                  <a:pt x="2723" y="440"/>
                  <a:pt x="2723" y="440"/>
                </a:cubicBezTo>
                <a:cubicBezTo>
                  <a:pt x="2721" y="439"/>
                  <a:pt x="2721" y="439"/>
                  <a:pt x="2721" y="439"/>
                </a:cubicBezTo>
                <a:cubicBezTo>
                  <a:pt x="2723" y="437"/>
                  <a:pt x="2723" y="437"/>
                  <a:pt x="2723" y="437"/>
                </a:cubicBezTo>
                <a:cubicBezTo>
                  <a:pt x="2723" y="437"/>
                  <a:pt x="2722" y="434"/>
                  <a:pt x="2721" y="432"/>
                </a:cubicBezTo>
                <a:cubicBezTo>
                  <a:pt x="2720" y="429"/>
                  <a:pt x="2717" y="428"/>
                  <a:pt x="2717" y="428"/>
                </a:cubicBezTo>
                <a:cubicBezTo>
                  <a:pt x="2717" y="425"/>
                  <a:pt x="2717" y="425"/>
                  <a:pt x="2717" y="425"/>
                </a:cubicBezTo>
                <a:cubicBezTo>
                  <a:pt x="2717" y="425"/>
                  <a:pt x="2714" y="424"/>
                  <a:pt x="2712" y="422"/>
                </a:cubicBezTo>
                <a:cubicBezTo>
                  <a:pt x="2710" y="421"/>
                  <a:pt x="2707" y="417"/>
                  <a:pt x="2707" y="415"/>
                </a:cubicBezTo>
                <a:cubicBezTo>
                  <a:pt x="2707" y="414"/>
                  <a:pt x="2706" y="413"/>
                  <a:pt x="2706" y="413"/>
                </a:cubicBezTo>
                <a:cubicBezTo>
                  <a:pt x="2706" y="413"/>
                  <a:pt x="2701" y="409"/>
                  <a:pt x="2701" y="412"/>
                </a:cubicBezTo>
                <a:cubicBezTo>
                  <a:pt x="2700" y="414"/>
                  <a:pt x="2702" y="415"/>
                  <a:pt x="2702" y="415"/>
                </a:cubicBezTo>
                <a:cubicBezTo>
                  <a:pt x="2704" y="414"/>
                  <a:pt x="2704" y="414"/>
                  <a:pt x="2704" y="414"/>
                </a:cubicBezTo>
                <a:cubicBezTo>
                  <a:pt x="2704" y="414"/>
                  <a:pt x="2706" y="418"/>
                  <a:pt x="2705" y="418"/>
                </a:cubicBezTo>
                <a:cubicBezTo>
                  <a:pt x="2704" y="418"/>
                  <a:pt x="2703" y="416"/>
                  <a:pt x="2703" y="416"/>
                </a:cubicBezTo>
                <a:cubicBezTo>
                  <a:pt x="2701" y="418"/>
                  <a:pt x="2701" y="418"/>
                  <a:pt x="2701" y="418"/>
                </a:cubicBezTo>
                <a:cubicBezTo>
                  <a:pt x="2698" y="414"/>
                  <a:pt x="2698" y="414"/>
                  <a:pt x="2698" y="414"/>
                </a:cubicBezTo>
                <a:cubicBezTo>
                  <a:pt x="2696" y="414"/>
                  <a:pt x="2696" y="414"/>
                  <a:pt x="2696" y="414"/>
                </a:cubicBezTo>
                <a:cubicBezTo>
                  <a:pt x="2699" y="419"/>
                  <a:pt x="2699" y="419"/>
                  <a:pt x="2699" y="419"/>
                </a:cubicBezTo>
                <a:cubicBezTo>
                  <a:pt x="2696" y="420"/>
                  <a:pt x="2696" y="420"/>
                  <a:pt x="2696" y="420"/>
                </a:cubicBezTo>
                <a:cubicBezTo>
                  <a:pt x="2700" y="426"/>
                  <a:pt x="2700" y="426"/>
                  <a:pt x="2700" y="426"/>
                </a:cubicBezTo>
                <a:cubicBezTo>
                  <a:pt x="2699" y="428"/>
                  <a:pt x="2699" y="428"/>
                  <a:pt x="2699" y="428"/>
                </a:cubicBezTo>
                <a:cubicBezTo>
                  <a:pt x="2699" y="428"/>
                  <a:pt x="2706" y="432"/>
                  <a:pt x="2706" y="435"/>
                </a:cubicBezTo>
                <a:cubicBezTo>
                  <a:pt x="2705" y="438"/>
                  <a:pt x="2704" y="442"/>
                  <a:pt x="2704" y="442"/>
                </a:cubicBezTo>
                <a:cubicBezTo>
                  <a:pt x="2704" y="446"/>
                  <a:pt x="2704" y="446"/>
                  <a:pt x="2704" y="446"/>
                </a:cubicBezTo>
                <a:cubicBezTo>
                  <a:pt x="2704" y="446"/>
                  <a:pt x="2708" y="449"/>
                  <a:pt x="2706" y="450"/>
                </a:cubicBezTo>
                <a:cubicBezTo>
                  <a:pt x="2704" y="452"/>
                  <a:pt x="2702" y="451"/>
                  <a:pt x="2702" y="451"/>
                </a:cubicBezTo>
                <a:cubicBezTo>
                  <a:pt x="2702" y="451"/>
                  <a:pt x="2704" y="457"/>
                  <a:pt x="2701" y="459"/>
                </a:cubicBezTo>
                <a:cubicBezTo>
                  <a:pt x="2699" y="460"/>
                  <a:pt x="2694" y="461"/>
                  <a:pt x="2694" y="461"/>
                </a:cubicBezTo>
                <a:cubicBezTo>
                  <a:pt x="2694" y="463"/>
                  <a:pt x="2694" y="463"/>
                  <a:pt x="2694" y="463"/>
                </a:cubicBezTo>
                <a:cubicBezTo>
                  <a:pt x="2694" y="463"/>
                  <a:pt x="2692" y="464"/>
                  <a:pt x="2690" y="462"/>
                </a:cubicBezTo>
                <a:cubicBezTo>
                  <a:pt x="2688" y="460"/>
                  <a:pt x="2689" y="458"/>
                  <a:pt x="2689" y="458"/>
                </a:cubicBezTo>
                <a:cubicBezTo>
                  <a:pt x="2689" y="455"/>
                  <a:pt x="2689" y="455"/>
                  <a:pt x="2689" y="455"/>
                </a:cubicBezTo>
                <a:cubicBezTo>
                  <a:pt x="2689" y="455"/>
                  <a:pt x="2684" y="456"/>
                  <a:pt x="2685" y="459"/>
                </a:cubicBezTo>
                <a:cubicBezTo>
                  <a:pt x="2686" y="461"/>
                  <a:pt x="2688" y="464"/>
                  <a:pt x="2688" y="465"/>
                </a:cubicBezTo>
                <a:cubicBezTo>
                  <a:pt x="2688" y="466"/>
                  <a:pt x="2685" y="470"/>
                  <a:pt x="2685" y="472"/>
                </a:cubicBezTo>
                <a:cubicBezTo>
                  <a:pt x="2686" y="474"/>
                  <a:pt x="2689" y="477"/>
                  <a:pt x="2687" y="477"/>
                </a:cubicBezTo>
                <a:cubicBezTo>
                  <a:pt x="2685" y="478"/>
                  <a:pt x="2679" y="475"/>
                  <a:pt x="2678" y="475"/>
                </a:cubicBezTo>
                <a:cubicBezTo>
                  <a:pt x="2676" y="475"/>
                  <a:pt x="2667" y="479"/>
                  <a:pt x="2667" y="479"/>
                </a:cubicBezTo>
                <a:cubicBezTo>
                  <a:pt x="2666" y="479"/>
                  <a:pt x="2663" y="479"/>
                  <a:pt x="2663" y="479"/>
                </a:cubicBezTo>
                <a:cubicBezTo>
                  <a:pt x="2661" y="477"/>
                  <a:pt x="2661" y="477"/>
                  <a:pt x="2661" y="477"/>
                </a:cubicBezTo>
                <a:cubicBezTo>
                  <a:pt x="2657" y="481"/>
                  <a:pt x="2657" y="481"/>
                  <a:pt x="2657" y="481"/>
                </a:cubicBezTo>
                <a:cubicBezTo>
                  <a:pt x="2657" y="481"/>
                  <a:pt x="2651" y="490"/>
                  <a:pt x="2650" y="490"/>
                </a:cubicBezTo>
                <a:cubicBezTo>
                  <a:pt x="2649" y="490"/>
                  <a:pt x="2646" y="490"/>
                  <a:pt x="2646" y="490"/>
                </a:cubicBezTo>
                <a:cubicBezTo>
                  <a:pt x="2646" y="490"/>
                  <a:pt x="2647" y="495"/>
                  <a:pt x="2649" y="495"/>
                </a:cubicBezTo>
                <a:cubicBezTo>
                  <a:pt x="2650" y="495"/>
                  <a:pt x="2653" y="494"/>
                  <a:pt x="2653" y="494"/>
                </a:cubicBezTo>
                <a:cubicBezTo>
                  <a:pt x="2653" y="494"/>
                  <a:pt x="2657" y="497"/>
                  <a:pt x="2658" y="496"/>
                </a:cubicBezTo>
                <a:cubicBezTo>
                  <a:pt x="2659" y="496"/>
                  <a:pt x="2659" y="491"/>
                  <a:pt x="2659" y="491"/>
                </a:cubicBezTo>
                <a:cubicBezTo>
                  <a:pt x="2662" y="493"/>
                  <a:pt x="2662" y="493"/>
                  <a:pt x="2662" y="493"/>
                </a:cubicBezTo>
                <a:cubicBezTo>
                  <a:pt x="2662" y="493"/>
                  <a:pt x="2669" y="490"/>
                  <a:pt x="2670" y="489"/>
                </a:cubicBezTo>
                <a:cubicBezTo>
                  <a:pt x="2671" y="488"/>
                  <a:pt x="2674" y="490"/>
                  <a:pt x="2676" y="490"/>
                </a:cubicBezTo>
                <a:cubicBezTo>
                  <a:pt x="2678" y="490"/>
                  <a:pt x="2674" y="487"/>
                  <a:pt x="2678" y="487"/>
                </a:cubicBezTo>
                <a:cubicBezTo>
                  <a:pt x="2681" y="487"/>
                  <a:pt x="2682" y="488"/>
                  <a:pt x="2682" y="488"/>
                </a:cubicBezTo>
                <a:cubicBezTo>
                  <a:pt x="2682" y="488"/>
                  <a:pt x="2687" y="486"/>
                  <a:pt x="2687" y="487"/>
                </a:cubicBezTo>
                <a:cubicBezTo>
                  <a:pt x="2688" y="489"/>
                  <a:pt x="2685" y="493"/>
                  <a:pt x="2685" y="493"/>
                </a:cubicBezTo>
                <a:cubicBezTo>
                  <a:pt x="2685" y="493"/>
                  <a:pt x="2690" y="501"/>
                  <a:pt x="2694" y="501"/>
                </a:cubicBezTo>
                <a:cubicBezTo>
                  <a:pt x="2698" y="501"/>
                  <a:pt x="2698" y="493"/>
                  <a:pt x="2698" y="493"/>
                </a:cubicBezTo>
                <a:cubicBezTo>
                  <a:pt x="2702" y="492"/>
                  <a:pt x="2702" y="492"/>
                  <a:pt x="2702" y="492"/>
                </a:cubicBezTo>
                <a:cubicBezTo>
                  <a:pt x="2702" y="492"/>
                  <a:pt x="2699" y="488"/>
                  <a:pt x="2698" y="488"/>
                </a:cubicBezTo>
                <a:cubicBezTo>
                  <a:pt x="2697" y="488"/>
                  <a:pt x="2696" y="486"/>
                  <a:pt x="2696" y="486"/>
                </a:cubicBezTo>
                <a:cubicBezTo>
                  <a:pt x="2698" y="483"/>
                  <a:pt x="2698" y="483"/>
                  <a:pt x="2698" y="483"/>
                </a:cubicBezTo>
                <a:cubicBezTo>
                  <a:pt x="2700" y="483"/>
                  <a:pt x="2698" y="486"/>
                  <a:pt x="2701" y="486"/>
                </a:cubicBezTo>
                <a:cubicBezTo>
                  <a:pt x="2703" y="486"/>
                  <a:pt x="2703" y="489"/>
                  <a:pt x="2703" y="489"/>
                </a:cubicBezTo>
                <a:cubicBezTo>
                  <a:pt x="2706" y="487"/>
                  <a:pt x="2706" y="487"/>
                  <a:pt x="2706" y="487"/>
                </a:cubicBezTo>
                <a:cubicBezTo>
                  <a:pt x="2706" y="487"/>
                  <a:pt x="2709" y="488"/>
                  <a:pt x="2712" y="488"/>
                </a:cubicBezTo>
                <a:cubicBezTo>
                  <a:pt x="2715" y="487"/>
                  <a:pt x="2711" y="482"/>
                  <a:pt x="2715" y="483"/>
                </a:cubicBezTo>
                <a:cubicBezTo>
                  <a:pt x="2719" y="483"/>
                  <a:pt x="2717" y="489"/>
                  <a:pt x="2719" y="488"/>
                </a:cubicBezTo>
                <a:cubicBezTo>
                  <a:pt x="2721" y="487"/>
                  <a:pt x="2717" y="482"/>
                  <a:pt x="2719" y="481"/>
                </a:cubicBezTo>
                <a:cubicBezTo>
                  <a:pt x="2721" y="480"/>
                  <a:pt x="2722" y="480"/>
                  <a:pt x="2722" y="480"/>
                </a:cubicBezTo>
                <a:cubicBezTo>
                  <a:pt x="2722" y="480"/>
                  <a:pt x="2722" y="474"/>
                  <a:pt x="2725" y="476"/>
                </a:cubicBezTo>
                <a:cubicBezTo>
                  <a:pt x="2727" y="479"/>
                  <a:pt x="2723" y="484"/>
                  <a:pt x="2728" y="484"/>
                </a:cubicBezTo>
                <a:cubicBezTo>
                  <a:pt x="2732" y="483"/>
                  <a:pt x="2730" y="477"/>
                  <a:pt x="2730" y="477"/>
                </a:cubicBezTo>
                <a:cubicBezTo>
                  <a:pt x="2732" y="475"/>
                  <a:pt x="2732" y="475"/>
                  <a:pt x="2732" y="475"/>
                </a:cubicBezTo>
                <a:cubicBezTo>
                  <a:pt x="2732" y="475"/>
                  <a:pt x="2726" y="472"/>
                  <a:pt x="2726" y="469"/>
                </a:cubicBezTo>
                <a:close/>
                <a:moveTo>
                  <a:pt x="2763" y="327"/>
                </a:moveTo>
                <a:cubicBezTo>
                  <a:pt x="2766" y="324"/>
                  <a:pt x="2766" y="324"/>
                  <a:pt x="2766" y="324"/>
                </a:cubicBezTo>
                <a:cubicBezTo>
                  <a:pt x="2762" y="321"/>
                  <a:pt x="2762" y="321"/>
                  <a:pt x="2762" y="321"/>
                </a:cubicBezTo>
                <a:cubicBezTo>
                  <a:pt x="2763" y="327"/>
                  <a:pt x="2763" y="327"/>
                  <a:pt x="2763" y="327"/>
                </a:cubicBezTo>
                <a:cubicBezTo>
                  <a:pt x="2763" y="327"/>
                  <a:pt x="2763" y="327"/>
                  <a:pt x="2763" y="327"/>
                </a:cubicBezTo>
                <a:close/>
                <a:moveTo>
                  <a:pt x="2749" y="365"/>
                </a:moveTo>
                <a:cubicBezTo>
                  <a:pt x="2752" y="366"/>
                  <a:pt x="2754" y="361"/>
                  <a:pt x="2752" y="360"/>
                </a:cubicBezTo>
                <a:cubicBezTo>
                  <a:pt x="2750" y="360"/>
                  <a:pt x="2748" y="365"/>
                  <a:pt x="2749" y="365"/>
                </a:cubicBezTo>
                <a:close/>
                <a:moveTo>
                  <a:pt x="2448" y="70"/>
                </a:moveTo>
                <a:cubicBezTo>
                  <a:pt x="2454" y="67"/>
                  <a:pt x="2434" y="67"/>
                  <a:pt x="2434" y="67"/>
                </a:cubicBezTo>
                <a:cubicBezTo>
                  <a:pt x="2434" y="67"/>
                  <a:pt x="2430" y="63"/>
                  <a:pt x="2428" y="63"/>
                </a:cubicBezTo>
                <a:cubicBezTo>
                  <a:pt x="2426" y="63"/>
                  <a:pt x="2421" y="64"/>
                  <a:pt x="2421" y="64"/>
                </a:cubicBezTo>
                <a:cubicBezTo>
                  <a:pt x="2416" y="63"/>
                  <a:pt x="2416" y="63"/>
                  <a:pt x="2416" y="63"/>
                </a:cubicBezTo>
                <a:cubicBezTo>
                  <a:pt x="2421" y="67"/>
                  <a:pt x="2421" y="67"/>
                  <a:pt x="2421" y="67"/>
                </a:cubicBezTo>
                <a:cubicBezTo>
                  <a:pt x="2421" y="67"/>
                  <a:pt x="2442" y="72"/>
                  <a:pt x="2448" y="70"/>
                </a:cubicBezTo>
                <a:close/>
                <a:moveTo>
                  <a:pt x="1662" y="443"/>
                </a:moveTo>
                <a:cubicBezTo>
                  <a:pt x="1662" y="442"/>
                  <a:pt x="1661" y="447"/>
                  <a:pt x="1662" y="449"/>
                </a:cubicBezTo>
                <a:cubicBezTo>
                  <a:pt x="1663" y="451"/>
                  <a:pt x="1665" y="447"/>
                  <a:pt x="1665" y="446"/>
                </a:cubicBezTo>
                <a:cubicBezTo>
                  <a:pt x="1666" y="445"/>
                  <a:pt x="1663" y="444"/>
                  <a:pt x="1662" y="443"/>
                </a:cubicBezTo>
                <a:close/>
                <a:moveTo>
                  <a:pt x="2509" y="683"/>
                </a:moveTo>
                <a:cubicBezTo>
                  <a:pt x="2508" y="685"/>
                  <a:pt x="2512" y="687"/>
                  <a:pt x="2512" y="687"/>
                </a:cubicBezTo>
                <a:cubicBezTo>
                  <a:pt x="2514" y="686"/>
                  <a:pt x="2514" y="686"/>
                  <a:pt x="2514" y="686"/>
                </a:cubicBezTo>
                <a:cubicBezTo>
                  <a:pt x="2514" y="686"/>
                  <a:pt x="2511" y="682"/>
                  <a:pt x="2509" y="683"/>
                </a:cubicBezTo>
                <a:close/>
                <a:moveTo>
                  <a:pt x="2398" y="82"/>
                </a:moveTo>
                <a:cubicBezTo>
                  <a:pt x="2408" y="80"/>
                  <a:pt x="2408" y="80"/>
                  <a:pt x="2408" y="80"/>
                </a:cubicBezTo>
                <a:cubicBezTo>
                  <a:pt x="2424" y="83"/>
                  <a:pt x="2424" y="83"/>
                  <a:pt x="2424" y="83"/>
                </a:cubicBezTo>
                <a:cubicBezTo>
                  <a:pt x="2424" y="83"/>
                  <a:pt x="2419" y="77"/>
                  <a:pt x="2416" y="77"/>
                </a:cubicBezTo>
                <a:cubicBezTo>
                  <a:pt x="2412" y="76"/>
                  <a:pt x="2401" y="77"/>
                  <a:pt x="2401" y="77"/>
                </a:cubicBezTo>
                <a:cubicBezTo>
                  <a:pt x="2398" y="82"/>
                  <a:pt x="2398" y="82"/>
                  <a:pt x="2398" y="82"/>
                </a:cubicBezTo>
                <a:cubicBezTo>
                  <a:pt x="2398" y="82"/>
                  <a:pt x="2398" y="82"/>
                  <a:pt x="2398" y="82"/>
                </a:cubicBezTo>
                <a:close/>
                <a:moveTo>
                  <a:pt x="2744" y="227"/>
                </a:moveTo>
                <a:cubicBezTo>
                  <a:pt x="2749" y="222"/>
                  <a:pt x="2749" y="222"/>
                  <a:pt x="2749" y="222"/>
                </a:cubicBezTo>
                <a:cubicBezTo>
                  <a:pt x="2747" y="219"/>
                  <a:pt x="2747" y="219"/>
                  <a:pt x="2747" y="219"/>
                </a:cubicBezTo>
                <a:cubicBezTo>
                  <a:pt x="2742" y="222"/>
                  <a:pt x="2742" y="222"/>
                  <a:pt x="2742" y="222"/>
                </a:cubicBezTo>
                <a:cubicBezTo>
                  <a:pt x="2744" y="227"/>
                  <a:pt x="2744" y="227"/>
                  <a:pt x="2744" y="227"/>
                </a:cubicBezTo>
                <a:cubicBezTo>
                  <a:pt x="2744" y="227"/>
                  <a:pt x="2744" y="227"/>
                  <a:pt x="2744" y="227"/>
                </a:cubicBezTo>
                <a:close/>
                <a:moveTo>
                  <a:pt x="2706" y="105"/>
                </a:moveTo>
                <a:cubicBezTo>
                  <a:pt x="2709" y="104"/>
                  <a:pt x="2713" y="104"/>
                  <a:pt x="2718" y="104"/>
                </a:cubicBezTo>
                <a:cubicBezTo>
                  <a:pt x="2724" y="104"/>
                  <a:pt x="2724" y="101"/>
                  <a:pt x="2721" y="100"/>
                </a:cubicBezTo>
                <a:cubicBezTo>
                  <a:pt x="2717" y="100"/>
                  <a:pt x="2710" y="97"/>
                  <a:pt x="2708" y="97"/>
                </a:cubicBezTo>
                <a:cubicBezTo>
                  <a:pt x="2705" y="97"/>
                  <a:pt x="2699" y="97"/>
                  <a:pt x="2699" y="102"/>
                </a:cubicBezTo>
                <a:cubicBezTo>
                  <a:pt x="2699" y="107"/>
                  <a:pt x="2704" y="106"/>
                  <a:pt x="2706" y="105"/>
                </a:cubicBezTo>
                <a:close/>
                <a:moveTo>
                  <a:pt x="2761" y="318"/>
                </a:moveTo>
                <a:cubicBezTo>
                  <a:pt x="2764" y="317"/>
                  <a:pt x="2764" y="317"/>
                  <a:pt x="2764" y="317"/>
                </a:cubicBezTo>
                <a:cubicBezTo>
                  <a:pt x="2766" y="315"/>
                  <a:pt x="2766" y="315"/>
                  <a:pt x="2766" y="315"/>
                </a:cubicBezTo>
                <a:cubicBezTo>
                  <a:pt x="2764" y="311"/>
                  <a:pt x="2764" y="311"/>
                  <a:pt x="2764" y="311"/>
                </a:cubicBezTo>
                <a:cubicBezTo>
                  <a:pt x="2766" y="310"/>
                  <a:pt x="2766" y="310"/>
                  <a:pt x="2766" y="310"/>
                </a:cubicBezTo>
                <a:cubicBezTo>
                  <a:pt x="2764" y="308"/>
                  <a:pt x="2764" y="308"/>
                  <a:pt x="2764" y="308"/>
                </a:cubicBezTo>
                <a:cubicBezTo>
                  <a:pt x="2762" y="310"/>
                  <a:pt x="2762" y="310"/>
                  <a:pt x="2762" y="310"/>
                </a:cubicBezTo>
                <a:cubicBezTo>
                  <a:pt x="2764" y="313"/>
                  <a:pt x="2764" y="313"/>
                  <a:pt x="2764" y="313"/>
                </a:cubicBezTo>
                <a:cubicBezTo>
                  <a:pt x="2761" y="313"/>
                  <a:pt x="2761" y="313"/>
                  <a:pt x="2761" y="313"/>
                </a:cubicBezTo>
                <a:cubicBezTo>
                  <a:pt x="2761" y="318"/>
                  <a:pt x="2761" y="318"/>
                  <a:pt x="2761" y="318"/>
                </a:cubicBezTo>
                <a:cubicBezTo>
                  <a:pt x="2761" y="318"/>
                  <a:pt x="2761" y="318"/>
                  <a:pt x="2761" y="318"/>
                </a:cubicBezTo>
                <a:close/>
                <a:moveTo>
                  <a:pt x="2587" y="592"/>
                </a:moveTo>
                <a:cubicBezTo>
                  <a:pt x="2583" y="597"/>
                  <a:pt x="2583" y="597"/>
                  <a:pt x="2583" y="597"/>
                </a:cubicBezTo>
                <a:cubicBezTo>
                  <a:pt x="2583" y="597"/>
                  <a:pt x="2575" y="614"/>
                  <a:pt x="2577" y="616"/>
                </a:cubicBezTo>
                <a:cubicBezTo>
                  <a:pt x="2579" y="619"/>
                  <a:pt x="2582" y="623"/>
                  <a:pt x="2582" y="623"/>
                </a:cubicBezTo>
                <a:cubicBezTo>
                  <a:pt x="2582" y="623"/>
                  <a:pt x="2585" y="630"/>
                  <a:pt x="2588" y="630"/>
                </a:cubicBezTo>
                <a:cubicBezTo>
                  <a:pt x="2588" y="623"/>
                  <a:pt x="2588" y="623"/>
                  <a:pt x="2588" y="623"/>
                </a:cubicBezTo>
                <a:cubicBezTo>
                  <a:pt x="2588" y="623"/>
                  <a:pt x="2591" y="622"/>
                  <a:pt x="2591" y="617"/>
                </a:cubicBezTo>
                <a:cubicBezTo>
                  <a:pt x="2591" y="613"/>
                  <a:pt x="2591" y="607"/>
                  <a:pt x="2591" y="607"/>
                </a:cubicBezTo>
                <a:cubicBezTo>
                  <a:pt x="2591" y="607"/>
                  <a:pt x="2593" y="604"/>
                  <a:pt x="2593" y="601"/>
                </a:cubicBezTo>
                <a:cubicBezTo>
                  <a:pt x="2593" y="599"/>
                  <a:pt x="2593" y="596"/>
                  <a:pt x="2593" y="596"/>
                </a:cubicBezTo>
                <a:cubicBezTo>
                  <a:pt x="2587" y="592"/>
                  <a:pt x="2587" y="592"/>
                  <a:pt x="2587" y="592"/>
                </a:cubicBezTo>
                <a:cubicBezTo>
                  <a:pt x="2587" y="592"/>
                  <a:pt x="2587" y="592"/>
                  <a:pt x="2587" y="592"/>
                </a:cubicBezTo>
                <a:close/>
                <a:moveTo>
                  <a:pt x="2647" y="509"/>
                </a:moveTo>
                <a:cubicBezTo>
                  <a:pt x="2645" y="515"/>
                  <a:pt x="2645" y="515"/>
                  <a:pt x="2645" y="515"/>
                </a:cubicBezTo>
                <a:cubicBezTo>
                  <a:pt x="2647" y="514"/>
                  <a:pt x="2647" y="514"/>
                  <a:pt x="2647" y="514"/>
                </a:cubicBezTo>
                <a:cubicBezTo>
                  <a:pt x="2647" y="509"/>
                  <a:pt x="2647" y="509"/>
                  <a:pt x="2647" y="509"/>
                </a:cubicBezTo>
                <a:cubicBezTo>
                  <a:pt x="2647" y="509"/>
                  <a:pt x="2647" y="509"/>
                  <a:pt x="2647" y="509"/>
                </a:cubicBezTo>
                <a:close/>
                <a:moveTo>
                  <a:pt x="2674" y="501"/>
                </a:moveTo>
                <a:cubicBezTo>
                  <a:pt x="2678" y="499"/>
                  <a:pt x="2682" y="505"/>
                  <a:pt x="2682" y="505"/>
                </a:cubicBezTo>
                <a:cubicBezTo>
                  <a:pt x="2682" y="505"/>
                  <a:pt x="2683" y="500"/>
                  <a:pt x="2684" y="498"/>
                </a:cubicBezTo>
                <a:cubicBezTo>
                  <a:pt x="2684" y="495"/>
                  <a:pt x="2682" y="493"/>
                  <a:pt x="2682" y="493"/>
                </a:cubicBezTo>
                <a:cubicBezTo>
                  <a:pt x="2679" y="494"/>
                  <a:pt x="2679" y="494"/>
                  <a:pt x="2679" y="494"/>
                </a:cubicBezTo>
                <a:cubicBezTo>
                  <a:pt x="2679" y="494"/>
                  <a:pt x="2676" y="491"/>
                  <a:pt x="2674" y="491"/>
                </a:cubicBezTo>
                <a:cubicBezTo>
                  <a:pt x="2670" y="492"/>
                  <a:pt x="2671" y="496"/>
                  <a:pt x="2671" y="496"/>
                </a:cubicBezTo>
                <a:cubicBezTo>
                  <a:pt x="2671" y="496"/>
                  <a:pt x="2668" y="495"/>
                  <a:pt x="2666" y="495"/>
                </a:cubicBezTo>
                <a:cubicBezTo>
                  <a:pt x="2663" y="495"/>
                  <a:pt x="2665" y="500"/>
                  <a:pt x="2665" y="500"/>
                </a:cubicBezTo>
                <a:cubicBezTo>
                  <a:pt x="2662" y="502"/>
                  <a:pt x="2662" y="502"/>
                  <a:pt x="2662" y="502"/>
                </a:cubicBezTo>
                <a:cubicBezTo>
                  <a:pt x="2662" y="502"/>
                  <a:pt x="2665" y="504"/>
                  <a:pt x="2666" y="505"/>
                </a:cubicBezTo>
                <a:cubicBezTo>
                  <a:pt x="2668" y="507"/>
                  <a:pt x="2672" y="510"/>
                  <a:pt x="2672" y="510"/>
                </a:cubicBezTo>
                <a:cubicBezTo>
                  <a:pt x="2672" y="510"/>
                  <a:pt x="2671" y="503"/>
                  <a:pt x="2674" y="501"/>
                </a:cubicBezTo>
                <a:close/>
                <a:moveTo>
                  <a:pt x="2653" y="564"/>
                </a:moveTo>
                <a:cubicBezTo>
                  <a:pt x="2651" y="564"/>
                  <a:pt x="2652" y="565"/>
                  <a:pt x="2652" y="565"/>
                </a:cubicBezTo>
                <a:cubicBezTo>
                  <a:pt x="2655" y="567"/>
                  <a:pt x="2656" y="565"/>
                  <a:pt x="2653" y="564"/>
                </a:cubicBezTo>
                <a:close/>
                <a:moveTo>
                  <a:pt x="2656" y="560"/>
                </a:moveTo>
                <a:cubicBezTo>
                  <a:pt x="2656" y="560"/>
                  <a:pt x="2659" y="560"/>
                  <a:pt x="2657" y="557"/>
                </a:cubicBezTo>
                <a:cubicBezTo>
                  <a:pt x="2656" y="555"/>
                  <a:pt x="2652" y="558"/>
                  <a:pt x="2652" y="560"/>
                </a:cubicBezTo>
                <a:cubicBezTo>
                  <a:pt x="2653" y="561"/>
                  <a:pt x="2653" y="561"/>
                  <a:pt x="2653" y="561"/>
                </a:cubicBezTo>
                <a:cubicBezTo>
                  <a:pt x="2656" y="562"/>
                  <a:pt x="2656" y="560"/>
                  <a:pt x="2656" y="560"/>
                </a:cubicBezTo>
                <a:close/>
                <a:moveTo>
                  <a:pt x="1844" y="312"/>
                </a:moveTo>
                <a:cubicBezTo>
                  <a:pt x="1844" y="312"/>
                  <a:pt x="1844" y="312"/>
                  <a:pt x="1844" y="312"/>
                </a:cubicBezTo>
                <a:cubicBezTo>
                  <a:pt x="1844" y="311"/>
                  <a:pt x="1844" y="311"/>
                  <a:pt x="1844" y="311"/>
                </a:cubicBezTo>
                <a:cubicBezTo>
                  <a:pt x="1844" y="312"/>
                  <a:pt x="1844" y="312"/>
                  <a:pt x="1844" y="312"/>
                </a:cubicBezTo>
                <a:close/>
                <a:moveTo>
                  <a:pt x="2657" y="534"/>
                </a:moveTo>
                <a:cubicBezTo>
                  <a:pt x="2657" y="535"/>
                  <a:pt x="2654" y="536"/>
                  <a:pt x="2654" y="536"/>
                </a:cubicBezTo>
                <a:cubicBezTo>
                  <a:pt x="2658" y="538"/>
                  <a:pt x="2658" y="538"/>
                  <a:pt x="2658" y="538"/>
                </a:cubicBezTo>
                <a:cubicBezTo>
                  <a:pt x="2658" y="538"/>
                  <a:pt x="2657" y="533"/>
                  <a:pt x="2657" y="534"/>
                </a:cubicBezTo>
                <a:close/>
                <a:moveTo>
                  <a:pt x="2661" y="530"/>
                </a:moveTo>
                <a:cubicBezTo>
                  <a:pt x="2661" y="531"/>
                  <a:pt x="2661" y="533"/>
                  <a:pt x="2661" y="533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3" y="535"/>
                  <a:pt x="2663" y="535"/>
                  <a:pt x="2663" y="535"/>
                </a:cubicBezTo>
                <a:cubicBezTo>
                  <a:pt x="2663" y="535"/>
                  <a:pt x="2661" y="529"/>
                  <a:pt x="2661" y="530"/>
                </a:cubicBezTo>
                <a:close/>
                <a:moveTo>
                  <a:pt x="2221" y="785"/>
                </a:moveTo>
                <a:cubicBezTo>
                  <a:pt x="2218" y="786"/>
                  <a:pt x="2218" y="786"/>
                  <a:pt x="2218" y="786"/>
                </a:cubicBezTo>
                <a:cubicBezTo>
                  <a:pt x="2219" y="781"/>
                  <a:pt x="2219" y="781"/>
                  <a:pt x="2219" y="781"/>
                </a:cubicBezTo>
                <a:cubicBezTo>
                  <a:pt x="2219" y="781"/>
                  <a:pt x="2216" y="778"/>
                  <a:pt x="2212" y="774"/>
                </a:cubicBezTo>
                <a:cubicBezTo>
                  <a:pt x="2209" y="769"/>
                  <a:pt x="2207" y="768"/>
                  <a:pt x="2203" y="770"/>
                </a:cubicBezTo>
                <a:cubicBezTo>
                  <a:pt x="2203" y="774"/>
                  <a:pt x="2203" y="774"/>
                  <a:pt x="2203" y="774"/>
                </a:cubicBezTo>
                <a:cubicBezTo>
                  <a:pt x="2201" y="774"/>
                  <a:pt x="2201" y="774"/>
                  <a:pt x="2201" y="774"/>
                </a:cubicBezTo>
                <a:cubicBezTo>
                  <a:pt x="2205" y="780"/>
                  <a:pt x="2205" y="780"/>
                  <a:pt x="2205" y="780"/>
                </a:cubicBezTo>
                <a:cubicBezTo>
                  <a:pt x="2205" y="780"/>
                  <a:pt x="2204" y="787"/>
                  <a:pt x="2202" y="788"/>
                </a:cubicBezTo>
                <a:cubicBezTo>
                  <a:pt x="2199" y="790"/>
                  <a:pt x="2200" y="801"/>
                  <a:pt x="2203" y="808"/>
                </a:cubicBezTo>
                <a:cubicBezTo>
                  <a:pt x="2207" y="815"/>
                  <a:pt x="2215" y="810"/>
                  <a:pt x="2221" y="807"/>
                </a:cubicBezTo>
                <a:cubicBezTo>
                  <a:pt x="2228" y="804"/>
                  <a:pt x="2221" y="793"/>
                  <a:pt x="2221" y="793"/>
                </a:cubicBezTo>
                <a:cubicBezTo>
                  <a:pt x="2221" y="785"/>
                  <a:pt x="2221" y="785"/>
                  <a:pt x="2221" y="785"/>
                </a:cubicBezTo>
                <a:cubicBezTo>
                  <a:pt x="2221" y="785"/>
                  <a:pt x="2221" y="785"/>
                  <a:pt x="2221" y="785"/>
                </a:cubicBezTo>
                <a:close/>
                <a:moveTo>
                  <a:pt x="2326" y="756"/>
                </a:moveTo>
                <a:cubicBezTo>
                  <a:pt x="2323" y="756"/>
                  <a:pt x="2326" y="763"/>
                  <a:pt x="2326" y="763"/>
                </a:cubicBezTo>
                <a:cubicBezTo>
                  <a:pt x="2326" y="763"/>
                  <a:pt x="2329" y="756"/>
                  <a:pt x="2326" y="756"/>
                </a:cubicBezTo>
                <a:close/>
                <a:moveTo>
                  <a:pt x="2514" y="690"/>
                </a:moveTo>
                <a:cubicBezTo>
                  <a:pt x="2516" y="692"/>
                  <a:pt x="2518" y="689"/>
                  <a:pt x="2517" y="688"/>
                </a:cubicBezTo>
                <a:cubicBezTo>
                  <a:pt x="2516" y="687"/>
                  <a:pt x="2513" y="690"/>
                  <a:pt x="2514" y="690"/>
                </a:cubicBezTo>
                <a:close/>
                <a:moveTo>
                  <a:pt x="2340" y="795"/>
                </a:moveTo>
                <a:cubicBezTo>
                  <a:pt x="2338" y="795"/>
                  <a:pt x="2339" y="802"/>
                  <a:pt x="2342" y="802"/>
                </a:cubicBezTo>
                <a:cubicBezTo>
                  <a:pt x="2342" y="802"/>
                  <a:pt x="2341" y="795"/>
                  <a:pt x="2340" y="795"/>
                </a:cubicBezTo>
                <a:close/>
                <a:moveTo>
                  <a:pt x="2566" y="260"/>
                </a:moveTo>
                <a:cubicBezTo>
                  <a:pt x="2565" y="262"/>
                  <a:pt x="2567" y="268"/>
                  <a:pt x="2572" y="268"/>
                </a:cubicBezTo>
                <a:cubicBezTo>
                  <a:pt x="2575" y="269"/>
                  <a:pt x="2567" y="259"/>
                  <a:pt x="2566" y="260"/>
                </a:cubicBezTo>
                <a:close/>
                <a:moveTo>
                  <a:pt x="2328" y="722"/>
                </a:moveTo>
                <a:cubicBezTo>
                  <a:pt x="2324" y="723"/>
                  <a:pt x="2325" y="735"/>
                  <a:pt x="2325" y="735"/>
                </a:cubicBezTo>
                <a:cubicBezTo>
                  <a:pt x="2325" y="749"/>
                  <a:pt x="2325" y="749"/>
                  <a:pt x="2325" y="749"/>
                </a:cubicBezTo>
                <a:cubicBezTo>
                  <a:pt x="2328" y="745"/>
                  <a:pt x="2328" y="745"/>
                  <a:pt x="2328" y="745"/>
                </a:cubicBezTo>
                <a:cubicBezTo>
                  <a:pt x="2328" y="731"/>
                  <a:pt x="2328" y="731"/>
                  <a:pt x="2328" y="731"/>
                </a:cubicBezTo>
                <a:cubicBezTo>
                  <a:pt x="2328" y="731"/>
                  <a:pt x="2331" y="722"/>
                  <a:pt x="2328" y="722"/>
                </a:cubicBezTo>
                <a:close/>
                <a:moveTo>
                  <a:pt x="2736" y="373"/>
                </a:moveTo>
                <a:cubicBezTo>
                  <a:pt x="2743" y="369"/>
                  <a:pt x="2743" y="369"/>
                  <a:pt x="2743" y="369"/>
                </a:cubicBezTo>
                <a:cubicBezTo>
                  <a:pt x="2741" y="366"/>
                  <a:pt x="2741" y="366"/>
                  <a:pt x="2741" y="366"/>
                </a:cubicBezTo>
                <a:cubicBezTo>
                  <a:pt x="2741" y="368"/>
                  <a:pt x="2741" y="368"/>
                  <a:pt x="2741" y="368"/>
                </a:cubicBezTo>
                <a:cubicBezTo>
                  <a:pt x="2735" y="368"/>
                  <a:pt x="2735" y="368"/>
                  <a:pt x="2735" y="368"/>
                </a:cubicBezTo>
                <a:cubicBezTo>
                  <a:pt x="2732" y="377"/>
                  <a:pt x="2732" y="377"/>
                  <a:pt x="2732" y="377"/>
                </a:cubicBezTo>
                <a:cubicBezTo>
                  <a:pt x="2734" y="378"/>
                  <a:pt x="2734" y="378"/>
                  <a:pt x="2734" y="378"/>
                </a:cubicBezTo>
                <a:cubicBezTo>
                  <a:pt x="2736" y="373"/>
                  <a:pt x="2736" y="373"/>
                  <a:pt x="2736" y="373"/>
                </a:cubicBezTo>
                <a:cubicBezTo>
                  <a:pt x="2736" y="373"/>
                  <a:pt x="2736" y="373"/>
                  <a:pt x="2736" y="373"/>
                </a:cubicBezTo>
                <a:close/>
                <a:moveTo>
                  <a:pt x="2624" y="279"/>
                </a:moveTo>
                <a:cubicBezTo>
                  <a:pt x="2623" y="280"/>
                  <a:pt x="2620" y="276"/>
                  <a:pt x="2620" y="280"/>
                </a:cubicBezTo>
                <a:cubicBezTo>
                  <a:pt x="2619" y="283"/>
                  <a:pt x="2625" y="289"/>
                  <a:pt x="2625" y="289"/>
                </a:cubicBezTo>
                <a:cubicBezTo>
                  <a:pt x="2625" y="289"/>
                  <a:pt x="2626" y="293"/>
                  <a:pt x="2628" y="294"/>
                </a:cubicBezTo>
                <a:cubicBezTo>
                  <a:pt x="2629" y="296"/>
                  <a:pt x="2639" y="302"/>
                  <a:pt x="2642" y="305"/>
                </a:cubicBezTo>
                <a:cubicBezTo>
                  <a:pt x="2644" y="308"/>
                  <a:pt x="2644" y="312"/>
                  <a:pt x="2646" y="315"/>
                </a:cubicBezTo>
                <a:cubicBezTo>
                  <a:pt x="2649" y="317"/>
                  <a:pt x="2656" y="329"/>
                  <a:pt x="2656" y="329"/>
                </a:cubicBezTo>
                <a:cubicBezTo>
                  <a:pt x="2656" y="329"/>
                  <a:pt x="2657" y="334"/>
                  <a:pt x="2659" y="334"/>
                </a:cubicBezTo>
                <a:cubicBezTo>
                  <a:pt x="2660" y="334"/>
                  <a:pt x="2663" y="336"/>
                  <a:pt x="2664" y="338"/>
                </a:cubicBezTo>
                <a:cubicBezTo>
                  <a:pt x="2666" y="340"/>
                  <a:pt x="2666" y="344"/>
                  <a:pt x="2666" y="344"/>
                </a:cubicBezTo>
                <a:cubicBezTo>
                  <a:pt x="2672" y="349"/>
                  <a:pt x="2672" y="349"/>
                  <a:pt x="2672" y="349"/>
                </a:cubicBezTo>
                <a:cubicBezTo>
                  <a:pt x="2674" y="356"/>
                  <a:pt x="2674" y="356"/>
                  <a:pt x="2674" y="356"/>
                </a:cubicBezTo>
                <a:cubicBezTo>
                  <a:pt x="2679" y="362"/>
                  <a:pt x="2679" y="362"/>
                  <a:pt x="2679" y="362"/>
                </a:cubicBezTo>
                <a:cubicBezTo>
                  <a:pt x="2679" y="362"/>
                  <a:pt x="2676" y="354"/>
                  <a:pt x="2678" y="353"/>
                </a:cubicBezTo>
                <a:cubicBezTo>
                  <a:pt x="2680" y="353"/>
                  <a:pt x="2681" y="355"/>
                  <a:pt x="2681" y="355"/>
                </a:cubicBezTo>
                <a:cubicBezTo>
                  <a:pt x="2685" y="355"/>
                  <a:pt x="2685" y="355"/>
                  <a:pt x="2685" y="355"/>
                </a:cubicBezTo>
                <a:cubicBezTo>
                  <a:pt x="2690" y="360"/>
                  <a:pt x="2690" y="360"/>
                  <a:pt x="2690" y="360"/>
                </a:cubicBezTo>
                <a:cubicBezTo>
                  <a:pt x="2690" y="357"/>
                  <a:pt x="2690" y="357"/>
                  <a:pt x="2690" y="357"/>
                </a:cubicBezTo>
                <a:cubicBezTo>
                  <a:pt x="2686" y="352"/>
                  <a:pt x="2686" y="352"/>
                  <a:pt x="2686" y="352"/>
                </a:cubicBezTo>
                <a:cubicBezTo>
                  <a:pt x="2682" y="352"/>
                  <a:pt x="2682" y="352"/>
                  <a:pt x="2682" y="352"/>
                </a:cubicBezTo>
                <a:cubicBezTo>
                  <a:pt x="2678" y="347"/>
                  <a:pt x="2678" y="347"/>
                  <a:pt x="2678" y="347"/>
                </a:cubicBezTo>
                <a:cubicBezTo>
                  <a:pt x="2678" y="347"/>
                  <a:pt x="2673" y="346"/>
                  <a:pt x="2670" y="342"/>
                </a:cubicBezTo>
                <a:cubicBezTo>
                  <a:pt x="2668" y="338"/>
                  <a:pt x="2666" y="330"/>
                  <a:pt x="2666" y="330"/>
                </a:cubicBezTo>
                <a:cubicBezTo>
                  <a:pt x="2666" y="330"/>
                  <a:pt x="2661" y="327"/>
                  <a:pt x="2664" y="325"/>
                </a:cubicBezTo>
                <a:cubicBezTo>
                  <a:pt x="2666" y="324"/>
                  <a:pt x="2682" y="332"/>
                  <a:pt x="2682" y="332"/>
                </a:cubicBezTo>
                <a:cubicBezTo>
                  <a:pt x="2672" y="324"/>
                  <a:pt x="2672" y="324"/>
                  <a:pt x="2672" y="324"/>
                </a:cubicBezTo>
                <a:cubicBezTo>
                  <a:pt x="2672" y="324"/>
                  <a:pt x="2668" y="318"/>
                  <a:pt x="2666" y="316"/>
                </a:cubicBezTo>
                <a:cubicBezTo>
                  <a:pt x="2664" y="315"/>
                  <a:pt x="2661" y="313"/>
                  <a:pt x="2661" y="313"/>
                </a:cubicBezTo>
                <a:cubicBezTo>
                  <a:pt x="2650" y="301"/>
                  <a:pt x="2650" y="301"/>
                  <a:pt x="2650" y="301"/>
                </a:cubicBezTo>
                <a:cubicBezTo>
                  <a:pt x="2646" y="301"/>
                  <a:pt x="2646" y="301"/>
                  <a:pt x="2646" y="301"/>
                </a:cubicBezTo>
                <a:cubicBezTo>
                  <a:pt x="2645" y="297"/>
                  <a:pt x="2645" y="297"/>
                  <a:pt x="2645" y="297"/>
                </a:cubicBezTo>
                <a:cubicBezTo>
                  <a:pt x="2645" y="297"/>
                  <a:pt x="2643" y="298"/>
                  <a:pt x="2640" y="295"/>
                </a:cubicBezTo>
                <a:cubicBezTo>
                  <a:pt x="2638" y="292"/>
                  <a:pt x="2638" y="289"/>
                  <a:pt x="2638" y="289"/>
                </a:cubicBezTo>
                <a:cubicBezTo>
                  <a:pt x="2634" y="284"/>
                  <a:pt x="2634" y="284"/>
                  <a:pt x="2634" y="284"/>
                </a:cubicBezTo>
                <a:cubicBezTo>
                  <a:pt x="2631" y="284"/>
                  <a:pt x="2631" y="284"/>
                  <a:pt x="2631" y="284"/>
                </a:cubicBezTo>
                <a:cubicBezTo>
                  <a:pt x="2629" y="280"/>
                  <a:pt x="2629" y="280"/>
                  <a:pt x="2629" y="280"/>
                </a:cubicBezTo>
                <a:cubicBezTo>
                  <a:pt x="2624" y="276"/>
                  <a:pt x="2624" y="276"/>
                  <a:pt x="2624" y="276"/>
                </a:cubicBezTo>
                <a:cubicBezTo>
                  <a:pt x="2622" y="273"/>
                  <a:pt x="2622" y="273"/>
                  <a:pt x="2622" y="273"/>
                </a:cubicBezTo>
                <a:cubicBezTo>
                  <a:pt x="2622" y="273"/>
                  <a:pt x="2618" y="270"/>
                  <a:pt x="2617" y="271"/>
                </a:cubicBezTo>
                <a:cubicBezTo>
                  <a:pt x="2615" y="272"/>
                  <a:pt x="2625" y="279"/>
                  <a:pt x="2624" y="279"/>
                </a:cubicBezTo>
                <a:close/>
                <a:moveTo>
                  <a:pt x="2611" y="605"/>
                </a:moveTo>
                <a:cubicBezTo>
                  <a:pt x="2613" y="606"/>
                  <a:pt x="2615" y="602"/>
                  <a:pt x="2612" y="602"/>
                </a:cubicBezTo>
                <a:cubicBezTo>
                  <a:pt x="2609" y="601"/>
                  <a:pt x="2611" y="605"/>
                  <a:pt x="2611" y="605"/>
                </a:cubicBezTo>
                <a:close/>
                <a:moveTo>
                  <a:pt x="2633" y="581"/>
                </a:moveTo>
                <a:cubicBezTo>
                  <a:pt x="2633" y="582"/>
                  <a:pt x="2636" y="582"/>
                  <a:pt x="2636" y="582"/>
                </a:cubicBezTo>
                <a:cubicBezTo>
                  <a:pt x="2637" y="580"/>
                  <a:pt x="2633" y="579"/>
                  <a:pt x="2633" y="581"/>
                </a:cubicBezTo>
                <a:close/>
                <a:moveTo>
                  <a:pt x="2628" y="600"/>
                </a:moveTo>
                <a:cubicBezTo>
                  <a:pt x="2629" y="598"/>
                  <a:pt x="2626" y="598"/>
                  <a:pt x="2626" y="598"/>
                </a:cubicBezTo>
                <a:cubicBezTo>
                  <a:pt x="2624" y="595"/>
                  <a:pt x="2624" y="595"/>
                  <a:pt x="2624" y="595"/>
                </a:cubicBezTo>
                <a:cubicBezTo>
                  <a:pt x="2624" y="597"/>
                  <a:pt x="2624" y="597"/>
                  <a:pt x="2624" y="597"/>
                </a:cubicBezTo>
                <a:cubicBezTo>
                  <a:pt x="2623" y="600"/>
                  <a:pt x="2626" y="601"/>
                  <a:pt x="2628" y="600"/>
                </a:cubicBezTo>
                <a:close/>
                <a:moveTo>
                  <a:pt x="2620" y="603"/>
                </a:moveTo>
                <a:cubicBezTo>
                  <a:pt x="2616" y="601"/>
                  <a:pt x="2616" y="601"/>
                  <a:pt x="2616" y="601"/>
                </a:cubicBezTo>
                <a:cubicBezTo>
                  <a:pt x="2616" y="601"/>
                  <a:pt x="2615" y="604"/>
                  <a:pt x="2615" y="604"/>
                </a:cubicBezTo>
                <a:cubicBezTo>
                  <a:pt x="2616" y="604"/>
                  <a:pt x="2620" y="603"/>
                  <a:pt x="2620" y="603"/>
                </a:cubicBezTo>
                <a:close/>
                <a:moveTo>
                  <a:pt x="2609" y="500"/>
                </a:moveTo>
                <a:cubicBezTo>
                  <a:pt x="2604" y="502"/>
                  <a:pt x="2606" y="504"/>
                  <a:pt x="2609" y="504"/>
                </a:cubicBezTo>
                <a:cubicBezTo>
                  <a:pt x="2613" y="504"/>
                  <a:pt x="2614" y="499"/>
                  <a:pt x="2609" y="500"/>
                </a:cubicBezTo>
                <a:close/>
                <a:moveTo>
                  <a:pt x="2361" y="681"/>
                </a:moveTo>
                <a:cubicBezTo>
                  <a:pt x="2363" y="680"/>
                  <a:pt x="2366" y="686"/>
                  <a:pt x="2366" y="686"/>
                </a:cubicBezTo>
                <a:cubicBezTo>
                  <a:pt x="2366" y="690"/>
                  <a:pt x="2366" y="690"/>
                  <a:pt x="2366" y="690"/>
                </a:cubicBezTo>
                <a:cubicBezTo>
                  <a:pt x="2366" y="690"/>
                  <a:pt x="2370" y="690"/>
                  <a:pt x="2370" y="694"/>
                </a:cubicBezTo>
                <a:cubicBezTo>
                  <a:pt x="2370" y="697"/>
                  <a:pt x="2372" y="700"/>
                  <a:pt x="2372" y="703"/>
                </a:cubicBezTo>
                <a:cubicBezTo>
                  <a:pt x="2373" y="705"/>
                  <a:pt x="2373" y="712"/>
                  <a:pt x="2373" y="712"/>
                </a:cubicBezTo>
                <a:cubicBezTo>
                  <a:pt x="2373" y="712"/>
                  <a:pt x="2374" y="715"/>
                  <a:pt x="2375" y="717"/>
                </a:cubicBezTo>
                <a:cubicBezTo>
                  <a:pt x="2377" y="719"/>
                  <a:pt x="2377" y="721"/>
                  <a:pt x="2377" y="721"/>
                </a:cubicBezTo>
                <a:cubicBezTo>
                  <a:pt x="2383" y="734"/>
                  <a:pt x="2383" y="734"/>
                  <a:pt x="2383" y="734"/>
                </a:cubicBezTo>
                <a:cubicBezTo>
                  <a:pt x="2385" y="740"/>
                  <a:pt x="2385" y="740"/>
                  <a:pt x="2385" y="740"/>
                </a:cubicBezTo>
                <a:cubicBezTo>
                  <a:pt x="2385" y="740"/>
                  <a:pt x="2382" y="740"/>
                  <a:pt x="2382" y="741"/>
                </a:cubicBezTo>
                <a:cubicBezTo>
                  <a:pt x="2382" y="743"/>
                  <a:pt x="2380" y="749"/>
                  <a:pt x="2380" y="749"/>
                </a:cubicBezTo>
                <a:cubicBezTo>
                  <a:pt x="2387" y="746"/>
                  <a:pt x="2387" y="746"/>
                  <a:pt x="2387" y="746"/>
                </a:cubicBezTo>
                <a:cubicBezTo>
                  <a:pt x="2385" y="754"/>
                  <a:pt x="2385" y="754"/>
                  <a:pt x="2385" y="754"/>
                </a:cubicBezTo>
                <a:cubicBezTo>
                  <a:pt x="2385" y="754"/>
                  <a:pt x="2384" y="757"/>
                  <a:pt x="2384" y="759"/>
                </a:cubicBezTo>
                <a:cubicBezTo>
                  <a:pt x="2384" y="762"/>
                  <a:pt x="2386" y="766"/>
                  <a:pt x="2386" y="766"/>
                </a:cubicBezTo>
                <a:cubicBezTo>
                  <a:pt x="2386" y="766"/>
                  <a:pt x="2383" y="773"/>
                  <a:pt x="2383" y="776"/>
                </a:cubicBezTo>
                <a:cubicBezTo>
                  <a:pt x="2383" y="779"/>
                  <a:pt x="2383" y="789"/>
                  <a:pt x="2383" y="789"/>
                </a:cubicBezTo>
                <a:cubicBezTo>
                  <a:pt x="2383" y="789"/>
                  <a:pt x="2385" y="791"/>
                  <a:pt x="2385" y="789"/>
                </a:cubicBezTo>
                <a:cubicBezTo>
                  <a:pt x="2386" y="787"/>
                  <a:pt x="2386" y="782"/>
                  <a:pt x="2387" y="784"/>
                </a:cubicBezTo>
                <a:cubicBezTo>
                  <a:pt x="2387" y="786"/>
                  <a:pt x="2385" y="786"/>
                  <a:pt x="2388" y="787"/>
                </a:cubicBezTo>
                <a:cubicBezTo>
                  <a:pt x="2391" y="787"/>
                  <a:pt x="2393" y="793"/>
                  <a:pt x="2393" y="793"/>
                </a:cubicBezTo>
                <a:cubicBezTo>
                  <a:pt x="2398" y="798"/>
                  <a:pt x="2398" y="798"/>
                  <a:pt x="2398" y="798"/>
                </a:cubicBezTo>
                <a:cubicBezTo>
                  <a:pt x="2398" y="798"/>
                  <a:pt x="2397" y="800"/>
                  <a:pt x="2399" y="803"/>
                </a:cubicBezTo>
                <a:cubicBezTo>
                  <a:pt x="2400" y="805"/>
                  <a:pt x="2402" y="807"/>
                  <a:pt x="2402" y="808"/>
                </a:cubicBezTo>
                <a:cubicBezTo>
                  <a:pt x="2403" y="808"/>
                  <a:pt x="2403" y="808"/>
                  <a:pt x="2403" y="808"/>
                </a:cubicBezTo>
                <a:cubicBezTo>
                  <a:pt x="2404" y="821"/>
                  <a:pt x="2404" y="821"/>
                  <a:pt x="2404" y="821"/>
                </a:cubicBezTo>
                <a:cubicBezTo>
                  <a:pt x="2404" y="821"/>
                  <a:pt x="2410" y="818"/>
                  <a:pt x="2410" y="822"/>
                </a:cubicBezTo>
                <a:cubicBezTo>
                  <a:pt x="2410" y="826"/>
                  <a:pt x="2408" y="831"/>
                  <a:pt x="2411" y="834"/>
                </a:cubicBezTo>
                <a:cubicBezTo>
                  <a:pt x="2413" y="836"/>
                  <a:pt x="2415" y="834"/>
                  <a:pt x="2415" y="834"/>
                </a:cubicBezTo>
                <a:cubicBezTo>
                  <a:pt x="2415" y="834"/>
                  <a:pt x="2414" y="842"/>
                  <a:pt x="2416" y="844"/>
                </a:cubicBezTo>
                <a:cubicBezTo>
                  <a:pt x="2418" y="846"/>
                  <a:pt x="2426" y="851"/>
                  <a:pt x="2426" y="851"/>
                </a:cubicBezTo>
                <a:cubicBezTo>
                  <a:pt x="2426" y="851"/>
                  <a:pt x="2427" y="855"/>
                  <a:pt x="2428" y="856"/>
                </a:cubicBezTo>
                <a:cubicBezTo>
                  <a:pt x="2429" y="856"/>
                  <a:pt x="2434" y="858"/>
                  <a:pt x="2434" y="858"/>
                </a:cubicBezTo>
                <a:cubicBezTo>
                  <a:pt x="2438" y="863"/>
                  <a:pt x="2438" y="863"/>
                  <a:pt x="2438" y="863"/>
                </a:cubicBezTo>
                <a:cubicBezTo>
                  <a:pt x="2445" y="862"/>
                  <a:pt x="2445" y="862"/>
                  <a:pt x="2445" y="862"/>
                </a:cubicBezTo>
                <a:cubicBezTo>
                  <a:pt x="2445" y="862"/>
                  <a:pt x="2446" y="858"/>
                  <a:pt x="2445" y="854"/>
                </a:cubicBezTo>
                <a:cubicBezTo>
                  <a:pt x="2445" y="851"/>
                  <a:pt x="2439" y="847"/>
                  <a:pt x="2438" y="845"/>
                </a:cubicBezTo>
                <a:cubicBezTo>
                  <a:pt x="2438" y="844"/>
                  <a:pt x="2439" y="842"/>
                  <a:pt x="2438" y="840"/>
                </a:cubicBezTo>
                <a:cubicBezTo>
                  <a:pt x="2436" y="838"/>
                  <a:pt x="2438" y="838"/>
                  <a:pt x="2438" y="835"/>
                </a:cubicBezTo>
                <a:cubicBezTo>
                  <a:pt x="2438" y="832"/>
                  <a:pt x="2438" y="824"/>
                  <a:pt x="2437" y="820"/>
                </a:cubicBezTo>
                <a:cubicBezTo>
                  <a:pt x="2437" y="815"/>
                  <a:pt x="2428" y="812"/>
                  <a:pt x="2426" y="810"/>
                </a:cubicBezTo>
                <a:cubicBezTo>
                  <a:pt x="2426" y="809"/>
                  <a:pt x="2425" y="809"/>
                  <a:pt x="2424" y="808"/>
                </a:cubicBezTo>
                <a:cubicBezTo>
                  <a:pt x="2424" y="808"/>
                  <a:pt x="2424" y="808"/>
                  <a:pt x="2424" y="808"/>
                </a:cubicBezTo>
                <a:cubicBezTo>
                  <a:pt x="2422" y="807"/>
                  <a:pt x="2420" y="805"/>
                  <a:pt x="2420" y="805"/>
                </a:cubicBezTo>
                <a:cubicBezTo>
                  <a:pt x="2420" y="805"/>
                  <a:pt x="2419" y="800"/>
                  <a:pt x="2418" y="798"/>
                </a:cubicBezTo>
                <a:cubicBezTo>
                  <a:pt x="2418" y="796"/>
                  <a:pt x="2412" y="800"/>
                  <a:pt x="2410" y="799"/>
                </a:cubicBezTo>
                <a:cubicBezTo>
                  <a:pt x="2409" y="799"/>
                  <a:pt x="2407" y="791"/>
                  <a:pt x="2406" y="791"/>
                </a:cubicBezTo>
                <a:cubicBezTo>
                  <a:pt x="2405" y="792"/>
                  <a:pt x="2406" y="795"/>
                  <a:pt x="2405" y="795"/>
                </a:cubicBezTo>
                <a:cubicBezTo>
                  <a:pt x="2404" y="795"/>
                  <a:pt x="2401" y="790"/>
                  <a:pt x="2402" y="789"/>
                </a:cubicBezTo>
                <a:cubicBezTo>
                  <a:pt x="2404" y="787"/>
                  <a:pt x="2403" y="790"/>
                  <a:pt x="2405" y="789"/>
                </a:cubicBezTo>
                <a:cubicBezTo>
                  <a:pt x="2407" y="789"/>
                  <a:pt x="2403" y="782"/>
                  <a:pt x="2403" y="781"/>
                </a:cubicBezTo>
                <a:cubicBezTo>
                  <a:pt x="2402" y="780"/>
                  <a:pt x="2400" y="780"/>
                  <a:pt x="2400" y="780"/>
                </a:cubicBezTo>
                <a:cubicBezTo>
                  <a:pt x="2400" y="772"/>
                  <a:pt x="2400" y="772"/>
                  <a:pt x="2400" y="772"/>
                </a:cubicBezTo>
                <a:cubicBezTo>
                  <a:pt x="2393" y="775"/>
                  <a:pt x="2393" y="775"/>
                  <a:pt x="2393" y="775"/>
                </a:cubicBezTo>
                <a:cubicBezTo>
                  <a:pt x="2393" y="775"/>
                  <a:pt x="2392" y="762"/>
                  <a:pt x="2392" y="761"/>
                </a:cubicBezTo>
                <a:cubicBezTo>
                  <a:pt x="2392" y="759"/>
                  <a:pt x="2390" y="757"/>
                  <a:pt x="2390" y="757"/>
                </a:cubicBezTo>
                <a:cubicBezTo>
                  <a:pt x="2390" y="757"/>
                  <a:pt x="2394" y="755"/>
                  <a:pt x="2394" y="752"/>
                </a:cubicBezTo>
                <a:cubicBezTo>
                  <a:pt x="2394" y="748"/>
                  <a:pt x="2394" y="743"/>
                  <a:pt x="2394" y="743"/>
                </a:cubicBezTo>
                <a:cubicBezTo>
                  <a:pt x="2394" y="743"/>
                  <a:pt x="2397" y="741"/>
                  <a:pt x="2397" y="736"/>
                </a:cubicBezTo>
                <a:cubicBezTo>
                  <a:pt x="2398" y="731"/>
                  <a:pt x="2396" y="730"/>
                  <a:pt x="2396" y="730"/>
                </a:cubicBezTo>
                <a:cubicBezTo>
                  <a:pt x="2397" y="726"/>
                  <a:pt x="2397" y="726"/>
                  <a:pt x="2397" y="726"/>
                </a:cubicBezTo>
                <a:cubicBezTo>
                  <a:pt x="2398" y="726"/>
                  <a:pt x="2398" y="726"/>
                  <a:pt x="2398" y="726"/>
                </a:cubicBezTo>
                <a:cubicBezTo>
                  <a:pt x="2398" y="726"/>
                  <a:pt x="2399" y="724"/>
                  <a:pt x="2401" y="724"/>
                </a:cubicBezTo>
                <a:cubicBezTo>
                  <a:pt x="2403" y="724"/>
                  <a:pt x="2407" y="727"/>
                  <a:pt x="2407" y="727"/>
                </a:cubicBezTo>
                <a:cubicBezTo>
                  <a:pt x="2406" y="728"/>
                  <a:pt x="2406" y="728"/>
                  <a:pt x="2406" y="728"/>
                </a:cubicBezTo>
                <a:cubicBezTo>
                  <a:pt x="2406" y="728"/>
                  <a:pt x="2405" y="735"/>
                  <a:pt x="2407" y="735"/>
                </a:cubicBezTo>
                <a:cubicBezTo>
                  <a:pt x="2410" y="735"/>
                  <a:pt x="2417" y="732"/>
                  <a:pt x="2417" y="732"/>
                </a:cubicBezTo>
                <a:cubicBezTo>
                  <a:pt x="2421" y="743"/>
                  <a:pt x="2421" y="743"/>
                  <a:pt x="2421" y="743"/>
                </a:cubicBezTo>
                <a:cubicBezTo>
                  <a:pt x="2421" y="743"/>
                  <a:pt x="2422" y="740"/>
                  <a:pt x="2425" y="741"/>
                </a:cubicBezTo>
                <a:cubicBezTo>
                  <a:pt x="2425" y="742"/>
                  <a:pt x="2426" y="742"/>
                  <a:pt x="2427" y="743"/>
                </a:cubicBezTo>
                <a:cubicBezTo>
                  <a:pt x="2430" y="746"/>
                  <a:pt x="2427" y="749"/>
                  <a:pt x="2427" y="749"/>
                </a:cubicBezTo>
                <a:cubicBezTo>
                  <a:pt x="2427" y="749"/>
                  <a:pt x="2429" y="753"/>
                  <a:pt x="2431" y="754"/>
                </a:cubicBezTo>
                <a:cubicBezTo>
                  <a:pt x="2433" y="754"/>
                  <a:pt x="2434" y="751"/>
                  <a:pt x="2434" y="751"/>
                </a:cubicBezTo>
                <a:cubicBezTo>
                  <a:pt x="2434" y="751"/>
                  <a:pt x="2433" y="756"/>
                  <a:pt x="2435" y="756"/>
                </a:cubicBezTo>
                <a:cubicBezTo>
                  <a:pt x="2438" y="757"/>
                  <a:pt x="2440" y="755"/>
                  <a:pt x="2440" y="757"/>
                </a:cubicBezTo>
                <a:cubicBezTo>
                  <a:pt x="2440" y="758"/>
                  <a:pt x="2441" y="759"/>
                  <a:pt x="2442" y="760"/>
                </a:cubicBezTo>
                <a:cubicBezTo>
                  <a:pt x="2444" y="761"/>
                  <a:pt x="2444" y="761"/>
                  <a:pt x="2444" y="761"/>
                </a:cubicBezTo>
                <a:cubicBezTo>
                  <a:pt x="2444" y="761"/>
                  <a:pt x="2444" y="761"/>
                  <a:pt x="2444" y="762"/>
                </a:cubicBezTo>
                <a:cubicBezTo>
                  <a:pt x="2446" y="763"/>
                  <a:pt x="2451" y="766"/>
                  <a:pt x="2451" y="766"/>
                </a:cubicBezTo>
                <a:cubicBezTo>
                  <a:pt x="2448" y="768"/>
                  <a:pt x="2448" y="768"/>
                  <a:pt x="2448" y="768"/>
                </a:cubicBezTo>
                <a:cubicBezTo>
                  <a:pt x="2448" y="768"/>
                  <a:pt x="2451" y="776"/>
                  <a:pt x="2449" y="777"/>
                </a:cubicBezTo>
                <a:cubicBezTo>
                  <a:pt x="2448" y="777"/>
                  <a:pt x="2448" y="779"/>
                  <a:pt x="2447" y="780"/>
                </a:cubicBezTo>
                <a:cubicBezTo>
                  <a:pt x="2448" y="780"/>
                  <a:pt x="2448" y="780"/>
                  <a:pt x="2448" y="780"/>
                </a:cubicBezTo>
                <a:cubicBezTo>
                  <a:pt x="2449" y="781"/>
                  <a:pt x="2452" y="781"/>
                  <a:pt x="2454" y="778"/>
                </a:cubicBezTo>
                <a:cubicBezTo>
                  <a:pt x="2457" y="776"/>
                  <a:pt x="2460" y="775"/>
                  <a:pt x="2460" y="775"/>
                </a:cubicBezTo>
                <a:cubicBezTo>
                  <a:pt x="2460" y="772"/>
                  <a:pt x="2460" y="772"/>
                  <a:pt x="2460" y="772"/>
                </a:cubicBezTo>
                <a:cubicBezTo>
                  <a:pt x="2460" y="769"/>
                  <a:pt x="2460" y="769"/>
                  <a:pt x="2460" y="769"/>
                </a:cubicBezTo>
                <a:cubicBezTo>
                  <a:pt x="2460" y="769"/>
                  <a:pt x="2465" y="771"/>
                  <a:pt x="2466" y="768"/>
                </a:cubicBezTo>
                <a:cubicBezTo>
                  <a:pt x="2467" y="766"/>
                  <a:pt x="2463" y="763"/>
                  <a:pt x="2464" y="763"/>
                </a:cubicBezTo>
                <a:cubicBezTo>
                  <a:pt x="2465" y="762"/>
                  <a:pt x="2470" y="760"/>
                  <a:pt x="2470" y="760"/>
                </a:cubicBezTo>
                <a:cubicBezTo>
                  <a:pt x="2470" y="760"/>
                  <a:pt x="2472" y="762"/>
                  <a:pt x="2477" y="759"/>
                </a:cubicBezTo>
                <a:cubicBezTo>
                  <a:pt x="2481" y="757"/>
                  <a:pt x="2488" y="752"/>
                  <a:pt x="2489" y="748"/>
                </a:cubicBezTo>
                <a:cubicBezTo>
                  <a:pt x="2489" y="745"/>
                  <a:pt x="2492" y="735"/>
                  <a:pt x="2492" y="733"/>
                </a:cubicBezTo>
                <a:cubicBezTo>
                  <a:pt x="2491" y="731"/>
                  <a:pt x="2487" y="727"/>
                  <a:pt x="2487" y="727"/>
                </a:cubicBezTo>
                <a:cubicBezTo>
                  <a:pt x="2489" y="727"/>
                  <a:pt x="2489" y="727"/>
                  <a:pt x="2489" y="727"/>
                </a:cubicBezTo>
                <a:cubicBezTo>
                  <a:pt x="2489" y="727"/>
                  <a:pt x="2489" y="719"/>
                  <a:pt x="2488" y="716"/>
                </a:cubicBezTo>
                <a:cubicBezTo>
                  <a:pt x="2487" y="713"/>
                  <a:pt x="2484" y="708"/>
                  <a:pt x="2484" y="708"/>
                </a:cubicBezTo>
                <a:cubicBezTo>
                  <a:pt x="2484" y="708"/>
                  <a:pt x="2486" y="705"/>
                  <a:pt x="2483" y="702"/>
                </a:cubicBezTo>
                <a:cubicBezTo>
                  <a:pt x="2479" y="699"/>
                  <a:pt x="2470" y="690"/>
                  <a:pt x="2467" y="689"/>
                </a:cubicBezTo>
                <a:cubicBezTo>
                  <a:pt x="2464" y="687"/>
                  <a:pt x="2461" y="686"/>
                  <a:pt x="2460" y="684"/>
                </a:cubicBezTo>
                <a:cubicBezTo>
                  <a:pt x="2460" y="683"/>
                  <a:pt x="2461" y="681"/>
                  <a:pt x="2460" y="679"/>
                </a:cubicBezTo>
                <a:cubicBezTo>
                  <a:pt x="2459" y="677"/>
                  <a:pt x="2449" y="669"/>
                  <a:pt x="2447" y="664"/>
                </a:cubicBezTo>
                <a:cubicBezTo>
                  <a:pt x="2446" y="659"/>
                  <a:pt x="2445" y="653"/>
                  <a:pt x="2446" y="652"/>
                </a:cubicBezTo>
                <a:cubicBezTo>
                  <a:pt x="2448" y="651"/>
                  <a:pt x="2448" y="648"/>
                  <a:pt x="2448" y="648"/>
                </a:cubicBezTo>
                <a:cubicBezTo>
                  <a:pt x="2448" y="648"/>
                  <a:pt x="2452" y="645"/>
                  <a:pt x="2453" y="645"/>
                </a:cubicBezTo>
                <a:cubicBezTo>
                  <a:pt x="2454" y="644"/>
                  <a:pt x="2455" y="642"/>
                  <a:pt x="2455" y="642"/>
                </a:cubicBezTo>
                <a:cubicBezTo>
                  <a:pt x="2455" y="642"/>
                  <a:pt x="2459" y="642"/>
                  <a:pt x="2460" y="641"/>
                </a:cubicBezTo>
                <a:cubicBezTo>
                  <a:pt x="2461" y="640"/>
                  <a:pt x="2461" y="636"/>
                  <a:pt x="2461" y="636"/>
                </a:cubicBezTo>
                <a:cubicBezTo>
                  <a:pt x="2462" y="635"/>
                  <a:pt x="2462" y="635"/>
                  <a:pt x="2462" y="635"/>
                </a:cubicBezTo>
                <a:cubicBezTo>
                  <a:pt x="2469" y="631"/>
                  <a:pt x="2469" y="631"/>
                  <a:pt x="2469" y="631"/>
                </a:cubicBezTo>
                <a:cubicBezTo>
                  <a:pt x="2471" y="632"/>
                  <a:pt x="2471" y="632"/>
                  <a:pt x="2471" y="632"/>
                </a:cubicBezTo>
                <a:cubicBezTo>
                  <a:pt x="2471" y="632"/>
                  <a:pt x="2480" y="632"/>
                  <a:pt x="2482" y="635"/>
                </a:cubicBezTo>
                <a:cubicBezTo>
                  <a:pt x="2483" y="637"/>
                  <a:pt x="2480" y="642"/>
                  <a:pt x="2481" y="644"/>
                </a:cubicBezTo>
                <a:cubicBezTo>
                  <a:pt x="2483" y="646"/>
                  <a:pt x="2487" y="649"/>
                  <a:pt x="2487" y="649"/>
                </a:cubicBezTo>
                <a:cubicBezTo>
                  <a:pt x="2490" y="649"/>
                  <a:pt x="2490" y="649"/>
                  <a:pt x="2490" y="649"/>
                </a:cubicBezTo>
                <a:cubicBezTo>
                  <a:pt x="2490" y="646"/>
                  <a:pt x="2490" y="646"/>
                  <a:pt x="2490" y="646"/>
                </a:cubicBezTo>
                <a:cubicBezTo>
                  <a:pt x="2490" y="646"/>
                  <a:pt x="2488" y="640"/>
                  <a:pt x="2491" y="636"/>
                </a:cubicBezTo>
                <a:cubicBezTo>
                  <a:pt x="2493" y="633"/>
                  <a:pt x="2499" y="633"/>
                  <a:pt x="2502" y="633"/>
                </a:cubicBezTo>
                <a:cubicBezTo>
                  <a:pt x="2504" y="632"/>
                  <a:pt x="2513" y="630"/>
                  <a:pt x="2513" y="628"/>
                </a:cubicBezTo>
                <a:cubicBezTo>
                  <a:pt x="2514" y="626"/>
                  <a:pt x="2514" y="620"/>
                  <a:pt x="2516" y="619"/>
                </a:cubicBezTo>
                <a:cubicBezTo>
                  <a:pt x="2517" y="619"/>
                  <a:pt x="2519" y="626"/>
                  <a:pt x="2521" y="625"/>
                </a:cubicBezTo>
                <a:cubicBezTo>
                  <a:pt x="2523" y="624"/>
                  <a:pt x="2527" y="618"/>
                  <a:pt x="2527" y="618"/>
                </a:cubicBezTo>
                <a:cubicBezTo>
                  <a:pt x="2529" y="620"/>
                  <a:pt x="2529" y="620"/>
                  <a:pt x="2529" y="620"/>
                </a:cubicBezTo>
                <a:cubicBezTo>
                  <a:pt x="2534" y="619"/>
                  <a:pt x="2534" y="619"/>
                  <a:pt x="2534" y="619"/>
                </a:cubicBezTo>
                <a:cubicBezTo>
                  <a:pt x="2534" y="619"/>
                  <a:pt x="2539" y="620"/>
                  <a:pt x="2542" y="619"/>
                </a:cubicBezTo>
                <a:cubicBezTo>
                  <a:pt x="2544" y="617"/>
                  <a:pt x="2546" y="617"/>
                  <a:pt x="2547" y="615"/>
                </a:cubicBezTo>
                <a:cubicBezTo>
                  <a:pt x="2548" y="614"/>
                  <a:pt x="2554" y="609"/>
                  <a:pt x="2555" y="607"/>
                </a:cubicBezTo>
                <a:cubicBezTo>
                  <a:pt x="2556" y="605"/>
                  <a:pt x="2553" y="601"/>
                  <a:pt x="2553" y="601"/>
                </a:cubicBezTo>
                <a:cubicBezTo>
                  <a:pt x="2556" y="601"/>
                  <a:pt x="2556" y="601"/>
                  <a:pt x="2556" y="601"/>
                </a:cubicBezTo>
                <a:cubicBezTo>
                  <a:pt x="2557" y="597"/>
                  <a:pt x="2557" y="597"/>
                  <a:pt x="2557" y="597"/>
                </a:cubicBezTo>
                <a:cubicBezTo>
                  <a:pt x="2561" y="597"/>
                  <a:pt x="2561" y="597"/>
                  <a:pt x="2561" y="597"/>
                </a:cubicBezTo>
                <a:cubicBezTo>
                  <a:pt x="2562" y="592"/>
                  <a:pt x="2562" y="592"/>
                  <a:pt x="2562" y="592"/>
                </a:cubicBezTo>
                <a:cubicBezTo>
                  <a:pt x="2564" y="592"/>
                  <a:pt x="2564" y="592"/>
                  <a:pt x="2564" y="592"/>
                </a:cubicBezTo>
                <a:cubicBezTo>
                  <a:pt x="2565" y="586"/>
                  <a:pt x="2565" y="586"/>
                  <a:pt x="2565" y="586"/>
                </a:cubicBezTo>
                <a:cubicBezTo>
                  <a:pt x="2565" y="586"/>
                  <a:pt x="2567" y="587"/>
                  <a:pt x="2567" y="582"/>
                </a:cubicBezTo>
                <a:cubicBezTo>
                  <a:pt x="2567" y="578"/>
                  <a:pt x="2565" y="578"/>
                  <a:pt x="2566" y="577"/>
                </a:cubicBezTo>
                <a:cubicBezTo>
                  <a:pt x="2567" y="575"/>
                  <a:pt x="2571" y="576"/>
                  <a:pt x="2571" y="572"/>
                </a:cubicBezTo>
                <a:cubicBezTo>
                  <a:pt x="2571" y="568"/>
                  <a:pt x="2568" y="568"/>
                  <a:pt x="2569" y="567"/>
                </a:cubicBezTo>
                <a:cubicBezTo>
                  <a:pt x="2569" y="565"/>
                  <a:pt x="2571" y="564"/>
                  <a:pt x="2571" y="564"/>
                </a:cubicBezTo>
                <a:cubicBezTo>
                  <a:pt x="2571" y="559"/>
                  <a:pt x="2571" y="559"/>
                  <a:pt x="2571" y="559"/>
                </a:cubicBezTo>
                <a:cubicBezTo>
                  <a:pt x="2571" y="559"/>
                  <a:pt x="2577" y="557"/>
                  <a:pt x="2578" y="554"/>
                </a:cubicBezTo>
                <a:cubicBezTo>
                  <a:pt x="2580" y="551"/>
                  <a:pt x="2576" y="550"/>
                  <a:pt x="2576" y="550"/>
                </a:cubicBezTo>
                <a:cubicBezTo>
                  <a:pt x="2576" y="550"/>
                  <a:pt x="2583" y="549"/>
                  <a:pt x="2583" y="547"/>
                </a:cubicBezTo>
                <a:cubicBezTo>
                  <a:pt x="2583" y="546"/>
                  <a:pt x="2579" y="545"/>
                  <a:pt x="2579" y="545"/>
                </a:cubicBezTo>
                <a:cubicBezTo>
                  <a:pt x="2579" y="545"/>
                  <a:pt x="2587" y="537"/>
                  <a:pt x="2583" y="535"/>
                </a:cubicBezTo>
                <a:cubicBezTo>
                  <a:pt x="2580" y="533"/>
                  <a:pt x="2563" y="538"/>
                  <a:pt x="2563" y="538"/>
                </a:cubicBezTo>
                <a:cubicBezTo>
                  <a:pt x="2561" y="536"/>
                  <a:pt x="2561" y="536"/>
                  <a:pt x="2561" y="536"/>
                </a:cubicBezTo>
                <a:cubicBezTo>
                  <a:pt x="2566" y="536"/>
                  <a:pt x="2566" y="536"/>
                  <a:pt x="2566" y="536"/>
                </a:cubicBezTo>
                <a:cubicBezTo>
                  <a:pt x="2566" y="536"/>
                  <a:pt x="2566" y="532"/>
                  <a:pt x="2568" y="532"/>
                </a:cubicBezTo>
                <a:cubicBezTo>
                  <a:pt x="2570" y="531"/>
                  <a:pt x="2574" y="530"/>
                  <a:pt x="2574" y="530"/>
                </a:cubicBezTo>
                <a:cubicBezTo>
                  <a:pt x="2574" y="530"/>
                  <a:pt x="2572" y="525"/>
                  <a:pt x="2571" y="525"/>
                </a:cubicBezTo>
                <a:cubicBezTo>
                  <a:pt x="2570" y="525"/>
                  <a:pt x="2565" y="524"/>
                  <a:pt x="2565" y="524"/>
                </a:cubicBezTo>
                <a:cubicBezTo>
                  <a:pt x="2563" y="521"/>
                  <a:pt x="2563" y="521"/>
                  <a:pt x="2563" y="521"/>
                </a:cubicBezTo>
                <a:cubicBezTo>
                  <a:pt x="2562" y="522"/>
                  <a:pt x="2562" y="522"/>
                  <a:pt x="2562" y="522"/>
                </a:cubicBezTo>
                <a:cubicBezTo>
                  <a:pt x="2562" y="522"/>
                  <a:pt x="2560" y="519"/>
                  <a:pt x="2558" y="519"/>
                </a:cubicBezTo>
                <a:cubicBezTo>
                  <a:pt x="2557" y="519"/>
                  <a:pt x="2553" y="520"/>
                  <a:pt x="2553" y="520"/>
                </a:cubicBezTo>
                <a:cubicBezTo>
                  <a:pt x="2548" y="513"/>
                  <a:pt x="2548" y="513"/>
                  <a:pt x="2548" y="513"/>
                </a:cubicBezTo>
                <a:cubicBezTo>
                  <a:pt x="2548" y="513"/>
                  <a:pt x="2553" y="518"/>
                  <a:pt x="2554" y="517"/>
                </a:cubicBezTo>
                <a:cubicBezTo>
                  <a:pt x="2555" y="517"/>
                  <a:pt x="2557" y="516"/>
                  <a:pt x="2557" y="516"/>
                </a:cubicBezTo>
                <a:cubicBezTo>
                  <a:pt x="2561" y="517"/>
                  <a:pt x="2561" y="517"/>
                  <a:pt x="2561" y="517"/>
                </a:cubicBezTo>
                <a:cubicBezTo>
                  <a:pt x="2563" y="519"/>
                  <a:pt x="2563" y="519"/>
                  <a:pt x="2563" y="519"/>
                </a:cubicBezTo>
                <a:cubicBezTo>
                  <a:pt x="2565" y="519"/>
                  <a:pt x="2565" y="519"/>
                  <a:pt x="2565" y="519"/>
                </a:cubicBezTo>
                <a:cubicBezTo>
                  <a:pt x="2571" y="521"/>
                  <a:pt x="2571" y="521"/>
                  <a:pt x="2571" y="521"/>
                </a:cubicBezTo>
                <a:cubicBezTo>
                  <a:pt x="2568" y="517"/>
                  <a:pt x="2568" y="517"/>
                  <a:pt x="2568" y="517"/>
                </a:cubicBezTo>
                <a:cubicBezTo>
                  <a:pt x="2566" y="517"/>
                  <a:pt x="2566" y="517"/>
                  <a:pt x="2566" y="517"/>
                </a:cubicBezTo>
                <a:cubicBezTo>
                  <a:pt x="2566" y="517"/>
                  <a:pt x="2566" y="512"/>
                  <a:pt x="2564" y="512"/>
                </a:cubicBezTo>
                <a:cubicBezTo>
                  <a:pt x="2562" y="512"/>
                  <a:pt x="2560" y="511"/>
                  <a:pt x="2559" y="510"/>
                </a:cubicBezTo>
                <a:cubicBezTo>
                  <a:pt x="2558" y="509"/>
                  <a:pt x="2557" y="505"/>
                  <a:pt x="2557" y="505"/>
                </a:cubicBezTo>
                <a:cubicBezTo>
                  <a:pt x="2546" y="492"/>
                  <a:pt x="2546" y="492"/>
                  <a:pt x="2546" y="492"/>
                </a:cubicBezTo>
                <a:cubicBezTo>
                  <a:pt x="2542" y="490"/>
                  <a:pt x="2542" y="490"/>
                  <a:pt x="2542" y="490"/>
                </a:cubicBezTo>
                <a:cubicBezTo>
                  <a:pt x="2537" y="487"/>
                  <a:pt x="2537" y="487"/>
                  <a:pt x="2537" y="487"/>
                </a:cubicBezTo>
                <a:cubicBezTo>
                  <a:pt x="2534" y="487"/>
                  <a:pt x="2534" y="487"/>
                  <a:pt x="2534" y="487"/>
                </a:cubicBezTo>
                <a:cubicBezTo>
                  <a:pt x="2534" y="487"/>
                  <a:pt x="2531" y="482"/>
                  <a:pt x="2532" y="481"/>
                </a:cubicBezTo>
                <a:cubicBezTo>
                  <a:pt x="2533" y="480"/>
                  <a:pt x="2537" y="478"/>
                  <a:pt x="2537" y="476"/>
                </a:cubicBezTo>
                <a:cubicBezTo>
                  <a:pt x="2537" y="474"/>
                  <a:pt x="2536" y="470"/>
                  <a:pt x="2536" y="470"/>
                </a:cubicBezTo>
                <a:cubicBezTo>
                  <a:pt x="2536" y="470"/>
                  <a:pt x="2539" y="474"/>
                  <a:pt x="2541" y="472"/>
                </a:cubicBezTo>
                <a:cubicBezTo>
                  <a:pt x="2543" y="471"/>
                  <a:pt x="2541" y="465"/>
                  <a:pt x="2541" y="465"/>
                </a:cubicBezTo>
                <a:cubicBezTo>
                  <a:pt x="2544" y="466"/>
                  <a:pt x="2544" y="466"/>
                  <a:pt x="2544" y="466"/>
                </a:cubicBezTo>
                <a:cubicBezTo>
                  <a:pt x="2549" y="462"/>
                  <a:pt x="2549" y="462"/>
                  <a:pt x="2549" y="462"/>
                </a:cubicBezTo>
                <a:cubicBezTo>
                  <a:pt x="2549" y="462"/>
                  <a:pt x="2553" y="463"/>
                  <a:pt x="2554" y="463"/>
                </a:cubicBezTo>
                <a:cubicBezTo>
                  <a:pt x="2555" y="463"/>
                  <a:pt x="2553" y="460"/>
                  <a:pt x="2553" y="460"/>
                </a:cubicBezTo>
                <a:cubicBezTo>
                  <a:pt x="2554" y="456"/>
                  <a:pt x="2554" y="456"/>
                  <a:pt x="2554" y="456"/>
                </a:cubicBezTo>
                <a:cubicBezTo>
                  <a:pt x="2550" y="456"/>
                  <a:pt x="2550" y="456"/>
                  <a:pt x="2550" y="456"/>
                </a:cubicBezTo>
                <a:cubicBezTo>
                  <a:pt x="2548" y="455"/>
                  <a:pt x="2548" y="455"/>
                  <a:pt x="2548" y="455"/>
                </a:cubicBezTo>
                <a:cubicBezTo>
                  <a:pt x="2547" y="456"/>
                  <a:pt x="2547" y="456"/>
                  <a:pt x="2547" y="456"/>
                </a:cubicBezTo>
                <a:cubicBezTo>
                  <a:pt x="2543" y="456"/>
                  <a:pt x="2543" y="456"/>
                  <a:pt x="2543" y="456"/>
                </a:cubicBezTo>
                <a:cubicBezTo>
                  <a:pt x="2543" y="456"/>
                  <a:pt x="2539" y="452"/>
                  <a:pt x="2537" y="452"/>
                </a:cubicBezTo>
                <a:cubicBezTo>
                  <a:pt x="2534" y="452"/>
                  <a:pt x="2530" y="457"/>
                  <a:pt x="2530" y="458"/>
                </a:cubicBezTo>
                <a:cubicBezTo>
                  <a:pt x="2530" y="459"/>
                  <a:pt x="2529" y="461"/>
                  <a:pt x="2527" y="460"/>
                </a:cubicBezTo>
                <a:cubicBezTo>
                  <a:pt x="2525" y="460"/>
                  <a:pt x="2520" y="459"/>
                  <a:pt x="2520" y="456"/>
                </a:cubicBezTo>
                <a:cubicBezTo>
                  <a:pt x="2519" y="453"/>
                  <a:pt x="2517" y="449"/>
                  <a:pt x="2516" y="449"/>
                </a:cubicBezTo>
                <a:cubicBezTo>
                  <a:pt x="2515" y="448"/>
                  <a:pt x="2514" y="449"/>
                  <a:pt x="2514" y="449"/>
                </a:cubicBezTo>
                <a:cubicBezTo>
                  <a:pt x="2514" y="451"/>
                  <a:pt x="2514" y="451"/>
                  <a:pt x="2514" y="451"/>
                </a:cubicBezTo>
                <a:cubicBezTo>
                  <a:pt x="2512" y="449"/>
                  <a:pt x="2512" y="449"/>
                  <a:pt x="2512" y="449"/>
                </a:cubicBezTo>
                <a:cubicBezTo>
                  <a:pt x="2512" y="449"/>
                  <a:pt x="2507" y="449"/>
                  <a:pt x="2505" y="447"/>
                </a:cubicBezTo>
                <a:cubicBezTo>
                  <a:pt x="2503" y="445"/>
                  <a:pt x="2501" y="441"/>
                  <a:pt x="2501" y="440"/>
                </a:cubicBezTo>
                <a:cubicBezTo>
                  <a:pt x="2502" y="439"/>
                  <a:pt x="2502" y="437"/>
                  <a:pt x="2502" y="437"/>
                </a:cubicBezTo>
                <a:cubicBezTo>
                  <a:pt x="2504" y="437"/>
                  <a:pt x="2504" y="437"/>
                  <a:pt x="2504" y="437"/>
                </a:cubicBezTo>
                <a:cubicBezTo>
                  <a:pt x="2504" y="437"/>
                  <a:pt x="2505" y="438"/>
                  <a:pt x="2506" y="438"/>
                </a:cubicBezTo>
                <a:cubicBezTo>
                  <a:pt x="2507" y="438"/>
                  <a:pt x="2508" y="436"/>
                  <a:pt x="2508" y="436"/>
                </a:cubicBezTo>
                <a:cubicBezTo>
                  <a:pt x="2508" y="436"/>
                  <a:pt x="2511" y="438"/>
                  <a:pt x="2513" y="436"/>
                </a:cubicBezTo>
                <a:cubicBezTo>
                  <a:pt x="2515" y="435"/>
                  <a:pt x="2513" y="433"/>
                  <a:pt x="2513" y="433"/>
                </a:cubicBezTo>
                <a:cubicBezTo>
                  <a:pt x="2513" y="433"/>
                  <a:pt x="2513" y="428"/>
                  <a:pt x="2514" y="427"/>
                </a:cubicBezTo>
                <a:cubicBezTo>
                  <a:pt x="2515" y="426"/>
                  <a:pt x="2519" y="428"/>
                  <a:pt x="2520" y="426"/>
                </a:cubicBezTo>
                <a:cubicBezTo>
                  <a:pt x="2521" y="423"/>
                  <a:pt x="2521" y="421"/>
                  <a:pt x="2521" y="421"/>
                </a:cubicBezTo>
                <a:cubicBezTo>
                  <a:pt x="2524" y="419"/>
                  <a:pt x="2524" y="419"/>
                  <a:pt x="2524" y="419"/>
                </a:cubicBezTo>
                <a:cubicBezTo>
                  <a:pt x="2522" y="418"/>
                  <a:pt x="2522" y="418"/>
                  <a:pt x="2522" y="418"/>
                </a:cubicBezTo>
                <a:cubicBezTo>
                  <a:pt x="2528" y="419"/>
                  <a:pt x="2528" y="419"/>
                  <a:pt x="2528" y="419"/>
                </a:cubicBezTo>
                <a:cubicBezTo>
                  <a:pt x="2530" y="417"/>
                  <a:pt x="2530" y="417"/>
                  <a:pt x="2530" y="417"/>
                </a:cubicBezTo>
                <a:cubicBezTo>
                  <a:pt x="2530" y="417"/>
                  <a:pt x="2536" y="422"/>
                  <a:pt x="2536" y="425"/>
                </a:cubicBezTo>
                <a:cubicBezTo>
                  <a:pt x="2535" y="428"/>
                  <a:pt x="2532" y="428"/>
                  <a:pt x="2531" y="430"/>
                </a:cubicBezTo>
                <a:cubicBezTo>
                  <a:pt x="2531" y="432"/>
                  <a:pt x="2532" y="435"/>
                  <a:pt x="2534" y="435"/>
                </a:cubicBezTo>
                <a:cubicBezTo>
                  <a:pt x="2535" y="435"/>
                  <a:pt x="2537" y="434"/>
                  <a:pt x="2537" y="434"/>
                </a:cubicBezTo>
                <a:cubicBezTo>
                  <a:pt x="2536" y="438"/>
                  <a:pt x="2536" y="438"/>
                  <a:pt x="2536" y="438"/>
                </a:cubicBezTo>
                <a:cubicBezTo>
                  <a:pt x="2536" y="438"/>
                  <a:pt x="2532" y="442"/>
                  <a:pt x="2534" y="442"/>
                </a:cubicBezTo>
                <a:cubicBezTo>
                  <a:pt x="2536" y="443"/>
                  <a:pt x="2539" y="440"/>
                  <a:pt x="2539" y="440"/>
                </a:cubicBezTo>
                <a:cubicBezTo>
                  <a:pt x="2539" y="440"/>
                  <a:pt x="2540" y="440"/>
                  <a:pt x="2541" y="439"/>
                </a:cubicBezTo>
                <a:cubicBezTo>
                  <a:pt x="2542" y="438"/>
                  <a:pt x="2542" y="435"/>
                  <a:pt x="2542" y="435"/>
                </a:cubicBezTo>
                <a:cubicBezTo>
                  <a:pt x="2542" y="435"/>
                  <a:pt x="2550" y="430"/>
                  <a:pt x="2551" y="430"/>
                </a:cubicBezTo>
                <a:cubicBezTo>
                  <a:pt x="2552" y="429"/>
                  <a:pt x="2556" y="429"/>
                  <a:pt x="2556" y="429"/>
                </a:cubicBezTo>
                <a:cubicBezTo>
                  <a:pt x="2558" y="427"/>
                  <a:pt x="2558" y="427"/>
                  <a:pt x="2558" y="427"/>
                </a:cubicBezTo>
                <a:cubicBezTo>
                  <a:pt x="2559" y="430"/>
                  <a:pt x="2559" y="430"/>
                  <a:pt x="2559" y="430"/>
                </a:cubicBezTo>
                <a:cubicBezTo>
                  <a:pt x="2562" y="433"/>
                  <a:pt x="2562" y="433"/>
                  <a:pt x="2562" y="433"/>
                </a:cubicBezTo>
                <a:cubicBezTo>
                  <a:pt x="2563" y="430"/>
                  <a:pt x="2563" y="430"/>
                  <a:pt x="2563" y="430"/>
                </a:cubicBezTo>
                <a:cubicBezTo>
                  <a:pt x="2563" y="430"/>
                  <a:pt x="2565" y="433"/>
                  <a:pt x="2566" y="433"/>
                </a:cubicBezTo>
                <a:cubicBezTo>
                  <a:pt x="2567" y="433"/>
                  <a:pt x="2569" y="432"/>
                  <a:pt x="2570" y="433"/>
                </a:cubicBezTo>
                <a:cubicBezTo>
                  <a:pt x="2570" y="434"/>
                  <a:pt x="2570" y="442"/>
                  <a:pt x="2570" y="442"/>
                </a:cubicBezTo>
                <a:cubicBezTo>
                  <a:pt x="2576" y="442"/>
                  <a:pt x="2576" y="442"/>
                  <a:pt x="2576" y="442"/>
                </a:cubicBezTo>
                <a:cubicBezTo>
                  <a:pt x="2576" y="444"/>
                  <a:pt x="2576" y="444"/>
                  <a:pt x="2576" y="444"/>
                </a:cubicBezTo>
                <a:cubicBezTo>
                  <a:pt x="2576" y="444"/>
                  <a:pt x="2571" y="441"/>
                  <a:pt x="2571" y="444"/>
                </a:cubicBezTo>
                <a:cubicBezTo>
                  <a:pt x="2570" y="447"/>
                  <a:pt x="2573" y="450"/>
                  <a:pt x="2573" y="450"/>
                </a:cubicBezTo>
                <a:cubicBezTo>
                  <a:pt x="2574" y="452"/>
                  <a:pt x="2574" y="452"/>
                  <a:pt x="2574" y="452"/>
                </a:cubicBezTo>
                <a:cubicBezTo>
                  <a:pt x="2578" y="451"/>
                  <a:pt x="2578" y="451"/>
                  <a:pt x="2578" y="451"/>
                </a:cubicBezTo>
                <a:cubicBezTo>
                  <a:pt x="2578" y="451"/>
                  <a:pt x="2583" y="454"/>
                  <a:pt x="2584" y="453"/>
                </a:cubicBezTo>
                <a:cubicBezTo>
                  <a:pt x="2586" y="453"/>
                  <a:pt x="2588" y="452"/>
                  <a:pt x="2588" y="452"/>
                </a:cubicBezTo>
                <a:cubicBezTo>
                  <a:pt x="2588" y="452"/>
                  <a:pt x="2588" y="455"/>
                  <a:pt x="2590" y="456"/>
                </a:cubicBezTo>
                <a:cubicBezTo>
                  <a:pt x="2591" y="457"/>
                  <a:pt x="2594" y="458"/>
                  <a:pt x="2594" y="458"/>
                </a:cubicBezTo>
                <a:cubicBezTo>
                  <a:pt x="2597" y="463"/>
                  <a:pt x="2597" y="463"/>
                  <a:pt x="2597" y="463"/>
                </a:cubicBezTo>
                <a:cubicBezTo>
                  <a:pt x="2597" y="463"/>
                  <a:pt x="2590" y="460"/>
                  <a:pt x="2589" y="461"/>
                </a:cubicBezTo>
                <a:cubicBezTo>
                  <a:pt x="2589" y="463"/>
                  <a:pt x="2594" y="466"/>
                  <a:pt x="2594" y="466"/>
                </a:cubicBezTo>
                <a:cubicBezTo>
                  <a:pt x="2596" y="472"/>
                  <a:pt x="2596" y="472"/>
                  <a:pt x="2596" y="472"/>
                </a:cubicBezTo>
                <a:cubicBezTo>
                  <a:pt x="2601" y="472"/>
                  <a:pt x="2601" y="472"/>
                  <a:pt x="2601" y="472"/>
                </a:cubicBezTo>
                <a:cubicBezTo>
                  <a:pt x="2601" y="476"/>
                  <a:pt x="2601" y="476"/>
                  <a:pt x="2601" y="476"/>
                </a:cubicBezTo>
                <a:cubicBezTo>
                  <a:pt x="2601" y="476"/>
                  <a:pt x="2598" y="478"/>
                  <a:pt x="2599" y="482"/>
                </a:cubicBezTo>
                <a:cubicBezTo>
                  <a:pt x="2601" y="486"/>
                  <a:pt x="2604" y="486"/>
                  <a:pt x="2604" y="486"/>
                </a:cubicBezTo>
                <a:cubicBezTo>
                  <a:pt x="2604" y="486"/>
                  <a:pt x="2601" y="491"/>
                  <a:pt x="2605" y="491"/>
                </a:cubicBezTo>
                <a:cubicBezTo>
                  <a:pt x="2609" y="490"/>
                  <a:pt x="2609" y="487"/>
                  <a:pt x="2609" y="487"/>
                </a:cubicBezTo>
                <a:cubicBezTo>
                  <a:pt x="2616" y="484"/>
                  <a:pt x="2616" y="484"/>
                  <a:pt x="2616" y="484"/>
                </a:cubicBezTo>
                <a:cubicBezTo>
                  <a:pt x="2620" y="485"/>
                  <a:pt x="2620" y="485"/>
                  <a:pt x="2620" y="485"/>
                </a:cubicBezTo>
                <a:cubicBezTo>
                  <a:pt x="2621" y="482"/>
                  <a:pt x="2621" y="482"/>
                  <a:pt x="2621" y="482"/>
                </a:cubicBezTo>
                <a:cubicBezTo>
                  <a:pt x="2621" y="482"/>
                  <a:pt x="2628" y="483"/>
                  <a:pt x="2627" y="479"/>
                </a:cubicBezTo>
                <a:cubicBezTo>
                  <a:pt x="2626" y="475"/>
                  <a:pt x="2623" y="472"/>
                  <a:pt x="2623" y="472"/>
                </a:cubicBezTo>
                <a:cubicBezTo>
                  <a:pt x="2623" y="472"/>
                  <a:pt x="2624" y="468"/>
                  <a:pt x="2622" y="465"/>
                </a:cubicBezTo>
                <a:cubicBezTo>
                  <a:pt x="2620" y="463"/>
                  <a:pt x="2611" y="455"/>
                  <a:pt x="2611" y="455"/>
                </a:cubicBezTo>
                <a:cubicBezTo>
                  <a:pt x="2609" y="454"/>
                  <a:pt x="2609" y="454"/>
                  <a:pt x="2609" y="454"/>
                </a:cubicBezTo>
                <a:cubicBezTo>
                  <a:pt x="2609" y="454"/>
                  <a:pt x="2608" y="451"/>
                  <a:pt x="2605" y="449"/>
                </a:cubicBezTo>
                <a:cubicBezTo>
                  <a:pt x="2604" y="447"/>
                  <a:pt x="2603" y="446"/>
                  <a:pt x="2602" y="444"/>
                </a:cubicBezTo>
                <a:cubicBezTo>
                  <a:pt x="2601" y="443"/>
                  <a:pt x="2600" y="442"/>
                  <a:pt x="2600" y="442"/>
                </a:cubicBezTo>
                <a:cubicBezTo>
                  <a:pt x="2593" y="438"/>
                  <a:pt x="2593" y="438"/>
                  <a:pt x="2593" y="438"/>
                </a:cubicBezTo>
                <a:cubicBezTo>
                  <a:pt x="2593" y="438"/>
                  <a:pt x="2589" y="440"/>
                  <a:pt x="2590" y="437"/>
                </a:cubicBezTo>
                <a:cubicBezTo>
                  <a:pt x="2592" y="434"/>
                  <a:pt x="2592" y="434"/>
                  <a:pt x="2592" y="434"/>
                </a:cubicBezTo>
                <a:cubicBezTo>
                  <a:pt x="2592" y="434"/>
                  <a:pt x="2586" y="432"/>
                  <a:pt x="2588" y="430"/>
                </a:cubicBezTo>
                <a:cubicBezTo>
                  <a:pt x="2590" y="428"/>
                  <a:pt x="2595" y="428"/>
                  <a:pt x="2596" y="425"/>
                </a:cubicBezTo>
                <a:cubicBezTo>
                  <a:pt x="2597" y="423"/>
                  <a:pt x="2598" y="419"/>
                  <a:pt x="2598" y="419"/>
                </a:cubicBezTo>
                <a:cubicBezTo>
                  <a:pt x="2601" y="418"/>
                  <a:pt x="2601" y="418"/>
                  <a:pt x="2601" y="418"/>
                </a:cubicBezTo>
                <a:cubicBezTo>
                  <a:pt x="2600" y="413"/>
                  <a:pt x="2600" y="413"/>
                  <a:pt x="2600" y="413"/>
                </a:cubicBezTo>
                <a:cubicBezTo>
                  <a:pt x="2600" y="413"/>
                  <a:pt x="2597" y="411"/>
                  <a:pt x="2597" y="407"/>
                </a:cubicBezTo>
                <a:cubicBezTo>
                  <a:pt x="2597" y="404"/>
                  <a:pt x="2602" y="403"/>
                  <a:pt x="2602" y="403"/>
                </a:cubicBezTo>
                <a:cubicBezTo>
                  <a:pt x="2600" y="400"/>
                  <a:pt x="2600" y="400"/>
                  <a:pt x="2600" y="400"/>
                </a:cubicBezTo>
                <a:cubicBezTo>
                  <a:pt x="2605" y="400"/>
                  <a:pt x="2605" y="400"/>
                  <a:pt x="2605" y="400"/>
                </a:cubicBezTo>
                <a:cubicBezTo>
                  <a:pt x="2605" y="400"/>
                  <a:pt x="2604" y="391"/>
                  <a:pt x="2606" y="391"/>
                </a:cubicBezTo>
                <a:cubicBezTo>
                  <a:pt x="2608" y="390"/>
                  <a:pt x="2609" y="392"/>
                  <a:pt x="2609" y="392"/>
                </a:cubicBezTo>
                <a:cubicBezTo>
                  <a:pt x="2611" y="391"/>
                  <a:pt x="2611" y="391"/>
                  <a:pt x="2611" y="391"/>
                </a:cubicBezTo>
                <a:cubicBezTo>
                  <a:pt x="2611" y="391"/>
                  <a:pt x="2614" y="397"/>
                  <a:pt x="2616" y="397"/>
                </a:cubicBezTo>
                <a:cubicBezTo>
                  <a:pt x="2618" y="397"/>
                  <a:pt x="2622" y="395"/>
                  <a:pt x="2622" y="395"/>
                </a:cubicBezTo>
                <a:cubicBezTo>
                  <a:pt x="2622" y="398"/>
                  <a:pt x="2622" y="398"/>
                  <a:pt x="2622" y="398"/>
                </a:cubicBezTo>
                <a:cubicBezTo>
                  <a:pt x="2622" y="398"/>
                  <a:pt x="2633" y="394"/>
                  <a:pt x="2634" y="389"/>
                </a:cubicBezTo>
                <a:cubicBezTo>
                  <a:pt x="2634" y="385"/>
                  <a:pt x="2635" y="379"/>
                  <a:pt x="2635" y="379"/>
                </a:cubicBezTo>
                <a:cubicBezTo>
                  <a:pt x="2638" y="378"/>
                  <a:pt x="2638" y="378"/>
                  <a:pt x="2638" y="378"/>
                </a:cubicBezTo>
                <a:cubicBezTo>
                  <a:pt x="2638" y="378"/>
                  <a:pt x="2637" y="369"/>
                  <a:pt x="2639" y="368"/>
                </a:cubicBezTo>
                <a:cubicBezTo>
                  <a:pt x="2641" y="366"/>
                  <a:pt x="2641" y="361"/>
                  <a:pt x="2642" y="358"/>
                </a:cubicBezTo>
                <a:cubicBezTo>
                  <a:pt x="2642" y="354"/>
                  <a:pt x="2640" y="349"/>
                  <a:pt x="2640" y="349"/>
                </a:cubicBezTo>
                <a:cubicBezTo>
                  <a:pt x="2640" y="349"/>
                  <a:pt x="2643" y="344"/>
                  <a:pt x="2643" y="343"/>
                </a:cubicBezTo>
                <a:cubicBezTo>
                  <a:pt x="2643" y="342"/>
                  <a:pt x="2641" y="340"/>
                  <a:pt x="2641" y="340"/>
                </a:cubicBezTo>
                <a:cubicBezTo>
                  <a:pt x="2641" y="340"/>
                  <a:pt x="2645" y="335"/>
                  <a:pt x="2644" y="333"/>
                </a:cubicBezTo>
                <a:cubicBezTo>
                  <a:pt x="2643" y="331"/>
                  <a:pt x="2640" y="325"/>
                  <a:pt x="2640" y="325"/>
                </a:cubicBezTo>
                <a:cubicBezTo>
                  <a:pt x="2640" y="325"/>
                  <a:pt x="2639" y="320"/>
                  <a:pt x="2637" y="319"/>
                </a:cubicBezTo>
                <a:cubicBezTo>
                  <a:pt x="2636" y="318"/>
                  <a:pt x="2635" y="318"/>
                  <a:pt x="2635" y="318"/>
                </a:cubicBezTo>
                <a:cubicBezTo>
                  <a:pt x="2636" y="316"/>
                  <a:pt x="2636" y="316"/>
                  <a:pt x="2636" y="316"/>
                </a:cubicBezTo>
                <a:cubicBezTo>
                  <a:pt x="2636" y="316"/>
                  <a:pt x="2632" y="314"/>
                  <a:pt x="2630" y="311"/>
                </a:cubicBezTo>
                <a:cubicBezTo>
                  <a:pt x="2629" y="308"/>
                  <a:pt x="2629" y="306"/>
                  <a:pt x="2629" y="306"/>
                </a:cubicBezTo>
                <a:cubicBezTo>
                  <a:pt x="2627" y="304"/>
                  <a:pt x="2627" y="304"/>
                  <a:pt x="2627" y="304"/>
                </a:cubicBezTo>
                <a:cubicBezTo>
                  <a:pt x="2627" y="304"/>
                  <a:pt x="2628" y="298"/>
                  <a:pt x="2627" y="296"/>
                </a:cubicBezTo>
                <a:cubicBezTo>
                  <a:pt x="2625" y="294"/>
                  <a:pt x="2624" y="293"/>
                  <a:pt x="2624" y="293"/>
                </a:cubicBezTo>
                <a:cubicBezTo>
                  <a:pt x="2622" y="292"/>
                  <a:pt x="2622" y="292"/>
                  <a:pt x="2622" y="292"/>
                </a:cubicBezTo>
                <a:cubicBezTo>
                  <a:pt x="2622" y="292"/>
                  <a:pt x="2621" y="289"/>
                  <a:pt x="2620" y="288"/>
                </a:cubicBezTo>
                <a:cubicBezTo>
                  <a:pt x="2618" y="287"/>
                  <a:pt x="2615" y="285"/>
                  <a:pt x="2615" y="285"/>
                </a:cubicBezTo>
                <a:cubicBezTo>
                  <a:pt x="2612" y="284"/>
                  <a:pt x="2612" y="284"/>
                  <a:pt x="2612" y="284"/>
                </a:cubicBezTo>
                <a:cubicBezTo>
                  <a:pt x="2611" y="283"/>
                  <a:pt x="2611" y="283"/>
                  <a:pt x="2611" y="283"/>
                </a:cubicBezTo>
                <a:cubicBezTo>
                  <a:pt x="2611" y="283"/>
                  <a:pt x="2617" y="285"/>
                  <a:pt x="2617" y="284"/>
                </a:cubicBezTo>
                <a:cubicBezTo>
                  <a:pt x="2618" y="283"/>
                  <a:pt x="2614" y="282"/>
                  <a:pt x="2614" y="282"/>
                </a:cubicBezTo>
                <a:cubicBezTo>
                  <a:pt x="2602" y="276"/>
                  <a:pt x="2602" y="276"/>
                  <a:pt x="2602" y="276"/>
                </a:cubicBezTo>
                <a:cubicBezTo>
                  <a:pt x="2602" y="276"/>
                  <a:pt x="2596" y="273"/>
                  <a:pt x="2595" y="271"/>
                </a:cubicBezTo>
                <a:cubicBezTo>
                  <a:pt x="2593" y="270"/>
                  <a:pt x="2590" y="273"/>
                  <a:pt x="2590" y="273"/>
                </a:cubicBezTo>
                <a:cubicBezTo>
                  <a:pt x="2585" y="271"/>
                  <a:pt x="2585" y="271"/>
                  <a:pt x="2585" y="271"/>
                </a:cubicBezTo>
                <a:cubicBezTo>
                  <a:pt x="2590" y="277"/>
                  <a:pt x="2590" y="277"/>
                  <a:pt x="2590" y="277"/>
                </a:cubicBezTo>
                <a:cubicBezTo>
                  <a:pt x="2589" y="280"/>
                  <a:pt x="2589" y="280"/>
                  <a:pt x="2589" y="280"/>
                </a:cubicBezTo>
                <a:cubicBezTo>
                  <a:pt x="2587" y="280"/>
                  <a:pt x="2587" y="280"/>
                  <a:pt x="2587" y="280"/>
                </a:cubicBezTo>
                <a:cubicBezTo>
                  <a:pt x="2587" y="276"/>
                  <a:pt x="2587" y="276"/>
                  <a:pt x="2587" y="276"/>
                </a:cubicBezTo>
                <a:cubicBezTo>
                  <a:pt x="2585" y="274"/>
                  <a:pt x="2585" y="274"/>
                  <a:pt x="2585" y="274"/>
                </a:cubicBezTo>
                <a:cubicBezTo>
                  <a:pt x="2585" y="278"/>
                  <a:pt x="2585" y="278"/>
                  <a:pt x="2585" y="278"/>
                </a:cubicBezTo>
                <a:cubicBezTo>
                  <a:pt x="2579" y="279"/>
                  <a:pt x="2579" y="279"/>
                  <a:pt x="2579" y="279"/>
                </a:cubicBezTo>
                <a:cubicBezTo>
                  <a:pt x="2579" y="279"/>
                  <a:pt x="2580" y="277"/>
                  <a:pt x="2579" y="275"/>
                </a:cubicBezTo>
                <a:cubicBezTo>
                  <a:pt x="2578" y="274"/>
                  <a:pt x="2575" y="275"/>
                  <a:pt x="2575" y="275"/>
                </a:cubicBezTo>
                <a:cubicBezTo>
                  <a:pt x="2574" y="276"/>
                  <a:pt x="2574" y="276"/>
                  <a:pt x="2574" y="276"/>
                </a:cubicBezTo>
                <a:cubicBezTo>
                  <a:pt x="2571" y="276"/>
                  <a:pt x="2571" y="276"/>
                  <a:pt x="2571" y="276"/>
                </a:cubicBezTo>
                <a:cubicBezTo>
                  <a:pt x="2569" y="271"/>
                  <a:pt x="2569" y="271"/>
                  <a:pt x="2569" y="271"/>
                </a:cubicBezTo>
                <a:cubicBezTo>
                  <a:pt x="2568" y="271"/>
                  <a:pt x="2568" y="271"/>
                  <a:pt x="2568" y="271"/>
                </a:cubicBezTo>
                <a:cubicBezTo>
                  <a:pt x="2567" y="268"/>
                  <a:pt x="2567" y="268"/>
                  <a:pt x="2567" y="268"/>
                </a:cubicBezTo>
                <a:cubicBezTo>
                  <a:pt x="2557" y="269"/>
                  <a:pt x="2557" y="269"/>
                  <a:pt x="2557" y="269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5" y="267"/>
                  <a:pt x="2550" y="268"/>
                  <a:pt x="2550" y="265"/>
                </a:cubicBezTo>
                <a:cubicBezTo>
                  <a:pt x="2550" y="261"/>
                  <a:pt x="2554" y="261"/>
                  <a:pt x="2554" y="261"/>
                </a:cubicBezTo>
                <a:cubicBezTo>
                  <a:pt x="2554" y="257"/>
                  <a:pt x="2554" y="257"/>
                  <a:pt x="2554" y="257"/>
                </a:cubicBezTo>
                <a:cubicBezTo>
                  <a:pt x="2554" y="257"/>
                  <a:pt x="2558" y="257"/>
                  <a:pt x="2559" y="255"/>
                </a:cubicBezTo>
                <a:cubicBezTo>
                  <a:pt x="2559" y="252"/>
                  <a:pt x="2561" y="249"/>
                  <a:pt x="2561" y="249"/>
                </a:cubicBezTo>
                <a:cubicBezTo>
                  <a:pt x="2559" y="247"/>
                  <a:pt x="2559" y="247"/>
                  <a:pt x="2559" y="247"/>
                </a:cubicBezTo>
                <a:cubicBezTo>
                  <a:pt x="2560" y="245"/>
                  <a:pt x="2560" y="245"/>
                  <a:pt x="2560" y="245"/>
                </a:cubicBezTo>
                <a:cubicBezTo>
                  <a:pt x="2559" y="243"/>
                  <a:pt x="2559" y="243"/>
                  <a:pt x="2559" y="243"/>
                </a:cubicBezTo>
                <a:cubicBezTo>
                  <a:pt x="2562" y="240"/>
                  <a:pt x="2562" y="240"/>
                  <a:pt x="2562" y="240"/>
                </a:cubicBezTo>
                <a:cubicBezTo>
                  <a:pt x="2565" y="240"/>
                  <a:pt x="2565" y="240"/>
                  <a:pt x="2565" y="240"/>
                </a:cubicBezTo>
                <a:cubicBezTo>
                  <a:pt x="2563" y="235"/>
                  <a:pt x="2563" y="235"/>
                  <a:pt x="2563" y="235"/>
                </a:cubicBezTo>
                <a:cubicBezTo>
                  <a:pt x="2567" y="234"/>
                  <a:pt x="2567" y="234"/>
                  <a:pt x="2567" y="234"/>
                </a:cubicBezTo>
                <a:cubicBezTo>
                  <a:pt x="2563" y="229"/>
                  <a:pt x="2563" y="229"/>
                  <a:pt x="2563" y="229"/>
                </a:cubicBezTo>
                <a:cubicBezTo>
                  <a:pt x="2567" y="227"/>
                  <a:pt x="2567" y="227"/>
                  <a:pt x="2567" y="227"/>
                </a:cubicBezTo>
                <a:cubicBezTo>
                  <a:pt x="2567" y="227"/>
                  <a:pt x="2566" y="221"/>
                  <a:pt x="2569" y="219"/>
                </a:cubicBezTo>
                <a:cubicBezTo>
                  <a:pt x="2573" y="217"/>
                  <a:pt x="2574" y="217"/>
                  <a:pt x="2574" y="217"/>
                </a:cubicBezTo>
                <a:cubicBezTo>
                  <a:pt x="2574" y="217"/>
                  <a:pt x="2579" y="217"/>
                  <a:pt x="2582" y="217"/>
                </a:cubicBezTo>
                <a:cubicBezTo>
                  <a:pt x="2584" y="217"/>
                  <a:pt x="2595" y="218"/>
                  <a:pt x="2595" y="218"/>
                </a:cubicBezTo>
                <a:cubicBezTo>
                  <a:pt x="2597" y="220"/>
                  <a:pt x="2597" y="220"/>
                  <a:pt x="2597" y="220"/>
                </a:cubicBezTo>
                <a:cubicBezTo>
                  <a:pt x="2600" y="219"/>
                  <a:pt x="2600" y="219"/>
                  <a:pt x="2600" y="219"/>
                </a:cubicBezTo>
                <a:cubicBezTo>
                  <a:pt x="2599" y="217"/>
                  <a:pt x="2599" y="217"/>
                  <a:pt x="2599" y="217"/>
                </a:cubicBezTo>
                <a:cubicBezTo>
                  <a:pt x="2610" y="219"/>
                  <a:pt x="2610" y="219"/>
                  <a:pt x="2610" y="219"/>
                </a:cubicBezTo>
                <a:cubicBezTo>
                  <a:pt x="2614" y="217"/>
                  <a:pt x="2614" y="217"/>
                  <a:pt x="2614" y="217"/>
                </a:cubicBezTo>
                <a:cubicBezTo>
                  <a:pt x="2618" y="220"/>
                  <a:pt x="2618" y="220"/>
                  <a:pt x="2618" y="220"/>
                </a:cubicBezTo>
                <a:cubicBezTo>
                  <a:pt x="2619" y="215"/>
                  <a:pt x="2619" y="215"/>
                  <a:pt x="2619" y="215"/>
                </a:cubicBezTo>
                <a:cubicBezTo>
                  <a:pt x="2619" y="215"/>
                  <a:pt x="2624" y="215"/>
                  <a:pt x="2627" y="215"/>
                </a:cubicBezTo>
                <a:cubicBezTo>
                  <a:pt x="2630" y="215"/>
                  <a:pt x="2631" y="218"/>
                  <a:pt x="2633" y="217"/>
                </a:cubicBezTo>
                <a:cubicBezTo>
                  <a:pt x="2634" y="217"/>
                  <a:pt x="2638" y="215"/>
                  <a:pt x="2638" y="215"/>
                </a:cubicBezTo>
                <a:cubicBezTo>
                  <a:pt x="2641" y="218"/>
                  <a:pt x="2641" y="218"/>
                  <a:pt x="2641" y="218"/>
                </a:cubicBezTo>
                <a:cubicBezTo>
                  <a:pt x="2647" y="219"/>
                  <a:pt x="2647" y="219"/>
                  <a:pt x="2647" y="219"/>
                </a:cubicBezTo>
                <a:cubicBezTo>
                  <a:pt x="2639" y="220"/>
                  <a:pt x="2639" y="220"/>
                  <a:pt x="2639" y="220"/>
                </a:cubicBezTo>
                <a:cubicBezTo>
                  <a:pt x="2639" y="220"/>
                  <a:pt x="2642" y="225"/>
                  <a:pt x="2644" y="224"/>
                </a:cubicBezTo>
                <a:cubicBezTo>
                  <a:pt x="2646" y="223"/>
                  <a:pt x="2651" y="221"/>
                  <a:pt x="2651" y="221"/>
                </a:cubicBezTo>
                <a:cubicBezTo>
                  <a:pt x="2654" y="223"/>
                  <a:pt x="2654" y="223"/>
                  <a:pt x="2654" y="223"/>
                </a:cubicBezTo>
                <a:cubicBezTo>
                  <a:pt x="2657" y="220"/>
                  <a:pt x="2657" y="220"/>
                  <a:pt x="2657" y="220"/>
                </a:cubicBezTo>
                <a:cubicBezTo>
                  <a:pt x="2657" y="220"/>
                  <a:pt x="2663" y="222"/>
                  <a:pt x="2665" y="221"/>
                </a:cubicBezTo>
                <a:cubicBezTo>
                  <a:pt x="2666" y="220"/>
                  <a:pt x="2665" y="219"/>
                  <a:pt x="2665" y="219"/>
                </a:cubicBezTo>
                <a:cubicBezTo>
                  <a:pt x="2670" y="219"/>
                  <a:pt x="2670" y="219"/>
                  <a:pt x="2670" y="219"/>
                </a:cubicBezTo>
                <a:cubicBezTo>
                  <a:pt x="2663" y="215"/>
                  <a:pt x="2663" y="215"/>
                  <a:pt x="2663" y="215"/>
                </a:cubicBezTo>
                <a:cubicBezTo>
                  <a:pt x="2660" y="217"/>
                  <a:pt x="2660" y="217"/>
                  <a:pt x="2660" y="217"/>
                </a:cubicBezTo>
                <a:cubicBezTo>
                  <a:pt x="2658" y="214"/>
                  <a:pt x="2658" y="214"/>
                  <a:pt x="2658" y="214"/>
                </a:cubicBezTo>
                <a:cubicBezTo>
                  <a:pt x="2658" y="214"/>
                  <a:pt x="2655" y="210"/>
                  <a:pt x="2656" y="208"/>
                </a:cubicBezTo>
                <a:cubicBezTo>
                  <a:pt x="2656" y="207"/>
                  <a:pt x="2660" y="205"/>
                  <a:pt x="2660" y="205"/>
                </a:cubicBezTo>
                <a:cubicBezTo>
                  <a:pt x="2659" y="200"/>
                  <a:pt x="2659" y="200"/>
                  <a:pt x="2659" y="200"/>
                </a:cubicBezTo>
                <a:cubicBezTo>
                  <a:pt x="2661" y="199"/>
                  <a:pt x="2661" y="199"/>
                  <a:pt x="2661" y="199"/>
                </a:cubicBezTo>
                <a:cubicBezTo>
                  <a:pt x="2661" y="199"/>
                  <a:pt x="2655" y="196"/>
                  <a:pt x="2659" y="194"/>
                </a:cubicBezTo>
                <a:cubicBezTo>
                  <a:pt x="2662" y="191"/>
                  <a:pt x="2670" y="194"/>
                  <a:pt x="2670" y="194"/>
                </a:cubicBezTo>
                <a:cubicBezTo>
                  <a:pt x="2673" y="191"/>
                  <a:pt x="2673" y="191"/>
                  <a:pt x="2673" y="191"/>
                </a:cubicBezTo>
                <a:cubicBezTo>
                  <a:pt x="2678" y="195"/>
                  <a:pt x="2678" y="195"/>
                  <a:pt x="2678" y="195"/>
                </a:cubicBezTo>
                <a:cubicBezTo>
                  <a:pt x="2681" y="192"/>
                  <a:pt x="2681" y="192"/>
                  <a:pt x="2681" y="192"/>
                </a:cubicBezTo>
                <a:cubicBezTo>
                  <a:pt x="2681" y="192"/>
                  <a:pt x="2684" y="199"/>
                  <a:pt x="2686" y="200"/>
                </a:cubicBezTo>
                <a:cubicBezTo>
                  <a:pt x="2687" y="201"/>
                  <a:pt x="2692" y="200"/>
                  <a:pt x="2692" y="200"/>
                </a:cubicBezTo>
                <a:cubicBezTo>
                  <a:pt x="2692" y="200"/>
                  <a:pt x="2692" y="206"/>
                  <a:pt x="2694" y="205"/>
                </a:cubicBezTo>
                <a:cubicBezTo>
                  <a:pt x="2696" y="205"/>
                  <a:pt x="2699" y="196"/>
                  <a:pt x="2699" y="196"/>
                </a:cubicBezTo>
                <a:cubicBezTo>
                  <a:pt x="2703" y="194"/>
                  <a:pt x="2703" y="194"/>
                  <a:pt x="2703" y="194"/>
                </a:cubicBezTo>
                <a:cubicBezTo>
                  <a:pt x="2707" y="196"/>
                  <a:pt x="2707" y="196"/>
                  <a:pt x="2707" y="196"/>
                </a:cubicBezTo>
                <a:cubicBezTo>
                  <a:pt x="2707" y="194"/>
                  <a:pt x="2707" y="194"/>
                  <a:pt x="2707" y="194"/>
                </a:cubicBezTo>
                <a:cubicBezTo>
                  <a:pt x="2703" y="192"/>
                  <a:pt x="2703" y="192"/>
                  <a:pt x="2703" y="192"/>
                </a:cubicBezTo>
                <a:cubicBezTo>
                  <a:pt x="2703" y="192"/>
                  <a:pt x="2693" y="185"/>
                  <a:pt x="2695" y="184"/>
                </a:cubicBezTo>
                <a:cubicBezTo>
                  <a:pt x="2697" y="184"/>
                  <a:pt x="2709" y="185"/>
                  <a:pt x="2709" y="185"/>
                </a:cubicBezTo>
                <a:cubicBezTo>
                  <a:pt x="2716" y="185"/>
                  <a:pt x="2716" y="185"/>
                  <a:pt x="2716" y="185"/>
                </a:cubicBezTo>
                <a:cubicBezTo>
                  <a:pt x="2716" y="185"/>
                  <a:pt x="2716" y="188"/>
                  <a:pt x="2716" y="187"/>
                </a:cubicBezTo>
                <a:cubicBezTo>
                  <a:pt x="2715" y="187"/>
                  <a:pt x="2707" y="185"/>
                  <a:pt x="2707" y="188"/>
                </a:cubicBezTo>
                <a:cubicBezTo>
                  <a:pt x="2707" y="190"/>
                  <a:pt x="2712" y="193"/>
                  <a:pt x="2712" y="193"/>
                </a:cubicBezTo>
                <a:cubicBezTo>
                  <a:pt x="2713" y="197"/>
                  <a:pt x="2713" y="197"/>
                  <a:pt x="2713" y="197"/>
                </a:cubicBezTo>
                <a:cubicBezTo>
                  <a:pt x="2717" y="197"/>
                  <a:pt x="2717" y="197"/>
                  <a:pt x="2717" y="197"/>
                </a:cubicBezTo>
                <a:cubicBezTo>
                  <a:pt x="2716" y="200"/>
                  <a:pt x="2716" y="200"/>
                  <a:pt x="2716" y="200"/>
                </a:cubicBezTo>
                <a:cubicBezTo>
                  <a:pt x="2719" y="202"/>
                  <a:pt x="2719" y="202"/>
                  <a:pt x="2719" y="202"/>
                </a:cubicBezTo>
                <a:cubicBezTo>
                  <a:pt x="2715" y="203"/>
                  <a:pt x="2715" y="203"/>
                  <a:pt x="2715" y="203"/>
                </a:cubicBezTo>
                <a:cubicBezTo>
                  <a:pt x="2714" y="205"/>
                  <a:pt x="2714" y="205"/>
                  <a:pt x="2714" y="205"/>
                </a:cubicBezTo>
                <a:cubicBezTo>
                  <a:pt x="2711" y="206"/>
                  <a:pt x="2711" y="206"/>
                  <a:pt x="2711" y="206"/>
                </a:cubicBezTo>
                <a:cubicBezTo>
                  <a:pt x="2711" y="206"/>
                  <a:pt x="2714" y="211"/>
                  <a:pt x="2713" y="213"/>
                </a:cubicBezTo>
                <a:cubicBezTo>
                  <a:pt x="2711" y="216"/>
                  <a:pt x="2709" y="220"/>
                  <a:pt x="2709" y="221"/>
                </a:cubicBezTo>
                <a:cubicBezTo>
                  <a:pt x="2709" y="223"/>
                  <a:pt x="2713" y="224"/>
                  <a:pt x="2710" y="228"/>
                </a:cubicBezTo>
                <a:cubicBezTo>
                  <a:pt x="2707" y="231"/>
                  <a:pt x="2703" y="232"/>
                  <a:pt x="2703" y="232"/>
                </a:cubicBezTo>
                <a:cubicBezTo>
                  <a:pt x="2703" y="235"/>
                  <a:pt x="2703" y="235"/>
                  <a:pt x="2703" y="235"/>
                </a:cubicBezTo>
                <a:cubicBezTo>
                  <a:pt x="2701" y="235"/>
                  <a:pt x="2701" y="235"/>
                  <a:pt x="2701" y="235"/>
                </a:cubicBezTo>
                <a:cubicBezTo>
                  <a:pt x="2701" y="235"/>
                  <a:pt x="2706" y="237"/>
                  <a:pt x="2705" y="240"/>
                </a:cubicBezTo>
                <a:cubicBezTo>
                  <a:pt x="2705" y="244"/>
                  <a:pt x="2703" y="246"/>
                  <a:pt x="2705" y="250"/>
                </a:cubicBezTo>
                <a:cubicBezTo>
                  <a:pt x="2706" y="253"/>
                  <a:pt x="2720" y="265"/>
                  <a:pt x="2720" y="265"/>
                </a:cubicBezTo>
                <a:cubicBezTo>
                  <a:pt x="2728" y="273"/>
                  <a:pt x="2728" y="273"/>
                  <a:pt x="2728" y="273"/>
                </a:cubicBezTo>
                <a:cubicBezTo>
                  <a:pt x="2730" y="273"/>
                  <a:pt x="2730" y="273"/>
                  <a:pt x="2730" y="273"/>
                </a:cubicBezTo>
                <a:cubicBezTo>
                  <a:pt x="2741" y="286"/>
                  <a:pt x="2741" y="286"/>
                  <a:pt x="2741" y="286"/>
                </a:cubicBezTo>
                <a:cubicBezTo>
                  <a:pt x="2748" y="288"/>
                  <a:pt x="2748" y="288"/>
                  <a:pt x="2748" y="288"/>
                </a:cubicBezTo>
                <a:cubicBezTo>
                  <a:pt x="2752" y="292"/>
                  <a:pt x="2752" y="292"/>
                  <a:pt x="2752" y="292"/>
                </a:cubicBezTo>
                <a:cubicBezTo>
                  <a:pt x="2752" y="292"/>
                  <a:pt x="2760" y="302"/>
                  <a:pt x="2761" y="303"/>
                </a:cubicBezTo>
                <a:cubicBezTo>
                  <a:pt x="2763" y="304"/>
                  <a:pt x="2765" y="304"/>
                  <a:pt x="2765" y="304"/>
                </a:cubicBezTo>
                <a:cubicBezTo>
                  <a:pt x="2765" y="304"/>
                  <a:pt x="2764" y="308"/>
                  <a:pt x="2767" y="306"/>
                </a:cubicBezTo>
                <a:cubicBezTo>
                  <a:pt x="2770" y="305"/>
                  <a:pt x="2770" y="302"/>
                  <a:pt x="2770" y="302"/>
                </a:cubicBezTo>
                <a:cubicBezTo>
                  <a:pt x="2768" y="301"/>
                  <a:pt x="2768" y="301"/>
                  <a:pt x="2768" y="301"/>
                </a:cubicBezTo>
                <a:cubicBezTo>
                  <a:pt x="2768" y="301"/>
                  <a:pt x="2771" y="297"/>
                  <a:pt x="2771" y="295"/>
                </a:cubicBezTo>
                <a:cubicBezTo>
                  <a:pt x="2770" y="293"/>
                  <a:pt x="2764" y="289"/>
                  <a:pt x="2765" y="287"/>
                </a:cubicBezTo>
                <a:cubicBezTo>
                  <a:pt x="2766" y="284"/>
                  <a:pt x="2768" y="282"/>
                  <a:pt x="2769" y="282"/>
                </a:cubicBezTo>
                <a:cubicBezTo>
                  <a:pt x="2770" y="282"/>
                  <a:pt x="2774" y="283"/>
                  <a:pt x="2774" y="283"/>
                </a:cubicBezTo>
                <a:cubicBezTo>
                  <a:pt x="2774" y="283"/>
                  <a:pt x="2769" y="278"/>
                  <a:pt x="2768" y="277"/>
                </a:cubicBezTo>
                <a:cubicBezTo>
                  <a:pt x="2767" y="276"/>
                  <a:pt x="2764" y="275"/>
                  <a:pt x="2764" y="272"/>
                </a:cubicBezTo>
                <a:cubicBezTo>
                  <a:pt x="2765" y="269"/>
                  <a:pt x="2769" y="268"/>
                  <a:pt x="2769" y="268"/>
                </a:cubicBezTo>
                <a:cubicBezTo>
                  <a:pt x="2769" y="268"/>
                  <a:pt x="2775" y="270"/>
                  <a:pt x="2774" y="267"/>
                </a:cubicBezTo>
                <a:cubicBezTo>
                  <a:pt x="2774" y="264"/>
                  <a:pt x="2771" y="263"/>
                  <a:pt x="2768" y="261"/>
                </a:cubicBezTo>
                <a:cubicBezTo>
                  <a:pt x="2764" y="260"/>
                  <a:pt x="2761" y="256"/>
                  <a:pt x="2761" y="253"/>
                </a:cubicBezTo>
                <a:cubicBezTo>
                  <a:pt x="2761" y="251"/>
                  <a:pt x="2760" y="249"/>
                  <a:pt x="2760" y="249"/>
                </a:cubicBezTo>
                <a:cubicBezTo>
                  <a:pt x="2761" y="248"/>
                  <a:pt x="2761" y="248"/>
                  <a:pt x="2761" y="248"/>
                </a:cubicBezTo>
                <a:cubicBezTo>
                  <a:pt x="2761" y="248"/>
                  <a:pt x="2767" y="253"/>
                  <a:pt x="2768" y="252"/>
                </a:cubicBezTo>
                <a:cubicBezTo>
                  <a:pt x="2769" y="251"/>
                  <a:pt x="2764" y="246"/>
                  <a:pt x="2764" y="246"/>
                </a:cubicBezTo>
                <a:cubicBezTo>
                  <a:pt x="2759" y="245"/>
                  <a:pt x="2759" y="245"/>
                  <a:pt x="2759" y="245"/>
                </a:cubicBezTo>
                <a:cubicBezTo>
                  <a:pt x="2752" y="239"/>
                  <a:pt x="2752" y="239"/>
                  <a:pt x="2752" y="239"/>
                </a:cubicBezTo>
                <a:cubicBezTo>
                  <a:pt x="2752" y="239"/>
                  <a:pt x="2753" y="235"/>
                  <a:pt x="2750" y="233"/>
                </a:cubicBezTo>
                <a:cubicBezTo>
                  <a:pt x="2747" y="232"/>
                  <a:pt x="2744" y="232"/>
                  <a:pt x="2744" y="232"/>
                </a:cubicBezTo>
                <a:cubicBezTo>
                  <a:pt x="2744" y="234"/>
                  <a:pt x="2744" y="234"/>
                  <a:pt x="2744" y="234"/>
                </a:cubicBezTo>
                <a:cubicBezTo>
                  <a:pt x="2744" y="234"/>
                  <a:pt x="2735" y="232"/>
                  <a:pt x="2735" y="229"/>
                </a:cubicBezTo>
                <a:cubicBezTo>
                  <a:pt x="2735" y="225"/>
                  <a:pt x="2736" y="223"/>
                  <a:pt x="2735" y="220"/>
                </a:cubicBezTo>
                <a:cubicBezTo>
                  <a:pt x="2733" y="217"/>
                  <a:pt x="2730" y="215"/>
                  <a:pt x="2730" y="215"/>
                </a:cubicBezTo>
                <a:cubicBezTo>
                  <a:pt x="2730" y="215"/>
                  <a:pt x="2730" y="212"/>
                  <a:pt x="2731" y="211"/>
                </a:cubicBezTo>
                <a:cubicBezTo>
                  <a:pt x="2732" y="211"/>
                  <a:pt x="2734" y="212"/>
                  <a:pt x="2734" y="212"/>
                </a:cubicBezTo>
                <a:cubicBezTo>
                  <a:pt x="2735" y="210"/>
                  <a:pt x="2735" y="210"/>
                  <a:pt x="2735" y="210"/>
                </a:cubicBezTo>
                <a:cubicBezTo>
                  <a:pt x="2741" y="214"/>
                  <a:pt x="2741" y="214"/>
                  <a:pt x="2741" y="214"/>
                </a:cubicBezTo>
                <a:cubicBezTo>
                  <a:pt x="2742" y="213"/>
                  <a:pt x="2742" y="213"/>
                  <a:pt x="2742" y="213"/>
                </a:cubicBezTo>
                <a:cubicBezTo>
                  <a:pt x="2740" y="211"/>
                  <a:pt x="2740" y="211"/>
                  <a:pt x="2740" y="211"/>
                </a:cubicBezTo>
                <a:cubicBezTo>
                  <a:pt x="2740" y="211"/>
                  <a:pt x="2741" y="205"/>
                  <a:pt x="2744" y="206"/>
                </a:cubicBezTo>
                <a:cubicBezTo>
                  <a:pt x="2746" y="207"/>
                  <a:pt x="2752" y="214"/>
                  <a:pt x="2752" y="214"/>
                </a:cubicBezTo>
                <a:cubicBezTo>
                  <a:pt x="2753" y="207"/>
                  <a:pt x="2753" y="207"/>
                  <a:pt x="2753" y="207"/>
                </a:cubicBezTo>
                <a:cubicBezTo>
                  <a:pt x="2753" y="207"/>
                  <a:pt x="2765" y="206"/>
                  <a:pt x="2767" y="206"/>
                </a:cubicBezTo>
                <a:cubicBezTo>
                  <a:pt x="2769" y="206"/>
                  <a:pt x="2776" y="210"/>
                  <a:pt x="2776" y="210"/>
                </a:cubicBezTo>
                <a:cubicBezTo>
                  <a:pt x="2782" y="212"/>
                  <a:pt x="2782" y="212"/>
                  <a:pt x="2782" y="212"/>
                </a:cubicBezTo>
                <a:cubicBezTo>
                  <a:pt x="2778" y="204"/>
                  <a:pt x="2778" y="204"/>
                  <a:pt x="2778" y="204"/>
                </a:cubicBezTo>
                <a:cubicBezTo>
                  <a:pt x="2778" y="204"/>
                  <a:pt x="2785" y="204"/>
                  <a:pt x="2785" y="202"/>
                </a:cubicBezTo>
                <a:cubicBezTo>
                  <a:pt x="2786" y="199"/>
                  <a:pt x="2784" y="196"/>
                  <a:pt x="2784" y="196"/>
                </a:cubicBezTo>
                <a:cubicBezTo>
                  <a:pt x="2786" y="196"/>
                  <a:pt x="2786" y="196"/>
                  <a:pt x="2786" y="196"/>
                </a:cubicBezTo>
                <a:cubicBezTo>
                  <a:pt x="2787" y="193"/>
                  <a:pt x="2787" y="193"/>
                  <a:pt x="2787" y="193"/>
                </a:cubicBezTo>
                <a:cubicBezTo>
                  <a:pt x="2787" y="193"/>
                  <a:pt x="2795" y="194"/>
                  <a:pt x="2796" y="191"/>
                </a:cubicBezTo>
                <a:cubicBezTo>
                  <a:pt x="2798" y="188"/>
                  <a:pt x="2802" y="186"/>
                  <a:pt x="2802" y="186"/>
                </a:cubicBezTo>
                <a:cubicBezTo>
                  <a:pt x="2799" y="182"/>
                  <a:pt x="2799" y="182"/>
                  <a:pt x="2799" y="182"/>
                </a:cubicBezTo>
                <a:cubicBezTo>
                  <a:pt x="2803" y="183"/>
                  <a:pt x="2803" y="183"/>
                  <a:pt x="2803" y="183"/>
                </a:cubicBezTo>
                <a:cubicBezTo>
                  <a:pt x="2804" y="185"/>
                  <a:pt x="2804" y="185"/>
                  <a:pt x="2804" y="185"/>
                </a:cubicBezTo>
                <a:cubicBezTo>
                  <a:pt x="2812" y="186"/>
                  <a:pt x="2812" y="186"/>
                  <a:pt x="2812" y="186"/>
                </a:cubicBezTo>
                <a:cubicBezTo>
                  <a:pt x="2812" y="186"/>
                  <a:pt x="2821" y="188"/>
                  <a:pt x="2821" y="187"/>
                </a:cubicBezTo>
                <a:cubicBezTo>
                  <a:pt x="2821" y="185"/>
                  <a:pt x="2820" y="183"/>
                  <a:pt x="2820" y="183"/>
                </a:cubicBezTo>
                <a:cubicBezTo>
                  <a:pt x="2815" y="182"/>
                  <a:pt x="2815" y="182"/>
                  <a:pt x="2815" y="182"/>
                </a:cubicBezTo>
                <a:cubicBezTo>
                  <a:pt x="2814" y="179"/>
                  <a:pt x="2814" y="179"/>
                  <a:pt x="2814" y="179"/>
                </a:cubicBezTo>
                <a:cubicBezTo>
                  <a:pt x="2814" y="179"/>
                  <a:pt x="2807" y="176"/>
                  <a:pt x="2804" y="176"/>
                </a:cubicBezTo>
                <a:cubicBezTo>
                  <a:pt x="2802" y="175"/>
                  <a:pt x="2800" y="176"/>
                  <a:pt x="2800" y="176"/>
                </a:cubicBezTo>
                <a:cubicBezTo>
                  <a:pt x="2801" y="174"/>
                  <a:pt x="2801" y="174"/>
                  <a:pt x="2801" y="174"/>
                </a:cubicBezTo>
                <a:cubicBezTo>
                  <a:pt x="2790" y="166"/>
                  <a:pt x="2790" y="166"/>
                  <a:pt x="2790" y="166"/>
                </a:cubicBezTo>
                <a:cubicBezTo>
                  <a:pt x="2788" y="169"/>
                  <a:pt x="2788" y="169"/>
                  <a:pt x="2788" y="169"/>
                </a:cubicBezTo>
                <a:cubicBezTo>
                  <a:pt x="2788" y="169"/>
                  <a:pt x="2784" y="168"/>
                  <a:pt x="2782" y="167"/>
                </a:cubicBezTo>
                <a:cubicBezTo>
                  <a:pt x="2781" y="166"/>
                  <a:pt x="2778" y="165"/>
                  <a:pt x="2778" y="165"/>
                </a:cubicBezTo>
                <a:cubicBezTo>
                  <a:pt x="2774" y="166"/>
                  <a:pt x="2774" y="166"/>
                  <a:pt x="2774" y="166"/>
                </a:cubicBezTo>
                <a:cubicBezTo>
                  <a:pt x="2770" y="165"/>
                  <a:pt x="2770" y="165"/>
                  <a:pt x="2770" y="165"/>
                </a:cubicBezTo>
                <a:cubicBezTo>
                  <a:pt x="2770" y="165"/>
                  <a:pt x="2763" y="161"/>
                  <a:pt x="2766" y="161"/>
                </a:cubicBezTo>
                <a:cubicBezTo>
                  <a:pt x="2768" y="160"/>
                  <a:pt x="2771" y="162"/>
                  <a:pt x="2772" y="162"/>
                </a:cubicBezTo>
                <a:cubicBezTo>
                  <a:pt x="2774" y="162"/>
                  <a:pt x="2784" y="164"/>
                  <a:pt x="2784" y="164"/>
                </a:cubicBezTo>
                <a:cubicBezTo>
                  <a:pt x="2784" y="164"/>
                  <a:pt x="2794" y="161"/>
                  <a:pt x="2794" y="159"/>
                </a:cubicBezTo>
                <a:cubicBezTo>
                  <a:pt x="2794" y="158"/>
                  <a:pt x="2788" y="154"/>
                  <a:pt x="2788" y="154"/>
                </a:cubicBezTo>
                <a:cubicBezTo>
                  <a:pt x="2787" y="154"/>
                  <a:pt x="2777" y="150"/>
                  <a:pt x="2780" y="148"/>
                </a:cubicBezTo>
                <a:cubicBezTo>
                  <a:pt x="2783" y="146"/>
                  <a:pt x="2788" y="151"/>
                  <a:pt x="2788" y="151"/>
                </a:cubicBezTo>
                <a:cubicBezTo>
                  <a:pt x="2788" y="151"/>
                  <a:pt x="2798" y="157"/>
                  <a:pt x="2801" y="156"/>
                </a:cubicBezTo>
                <a:cubicBezTo>
                  <a:pt x="2804" y="156"/>
                  <a:pt x="2805" y="153"/>
                  <a:pt x="2813" y="156"/>
                </a:cubicBezTo>
                <a:cubicBezTo>
                  <a:pt x="2821" y="158"/>
                  <a:pt x="2828" y="161"/>
                  <a:pt x="2831" y="162"/>
                </a:cubicBezTo>
                <a:cubicBezTo>
                  <a:pt x="2833" y="162"/>
                  <a:pt x="2842" y="165"/>
                  <a:pt x="2842" y="165"/>
                </a:cubicBezTo>
                <a:cubicBezTo>
                  <a:pt x="2842" y="165"/>
                  <a:pt x="2854" y="172"/>
                  <a:pt x="2853" y="168"/>
                </a:cubicBezTo>
                <a:cubicBezTo>
                  <a:pt x="2853" y="164"/>
                  <a:pt x="2848" y="162"/>
                  <a:pt x="2848" y="162"/>
                </a:cubicBezTo>
                <a:cubicBezTo>
                  <a:pt x="2851" y="160"/>
                  <a:pt x="2851" y="160"/>
                  <a:pt x="2851" y="160"/>
                </a:cubicBezTo>
                <a:cubicBezTo>
                  <a:pt x="2845" y="157"/>
                  <a:pt x="2845" y="157"/>
                  <a:pt x="2845" y="157"/>
                </a:cubicBezTo>
                <a:cubicBezTo>
                  <a:pt x="2846" y="157"/>
                  <a:pt x="2846" y="157"/>
                  <a:pt x="2846" y="157"/>
                </a:cubicBezTo>
                <a:cubicBezTo>
                  <a:pt x="2839" y="153"/>
                  <a:pt x="2839" y="153"/>
                  <a:pt x="2839" y="153"/>
                </a:cubicBezTo>
                <a:cubicBezTo>
                  <a:pt x="2847" y="154"/>
                  <a:pt x="2847" y="154"/>
                  <a:pt x="2847" y="154"/>
                </a:cubicBezTo>
                <a:cubicBezTo>
                  <a:pt x="2846" y="152"/>
                  <a:pt x="2846" y="152"/>
                  <a:pt x="2846" y="152"/>
                </a:cubicBezTo>
                <a:cubicBezTo>
                  <a:pt x="2846" y="152"/>
                  <a:pt x="2856" y="154"/>
                  <a:pt x="2854" y="151"/>
                </a:cubicBezTo>
                <a:cubicBezTo>
                  <a:pt x="2852" y="148"/>
                  <a:pt x="2846" y="147"/>
                  <a:pt x="2846" y="147"/>
                </a:cubicBezTo>
                <a:cubicBezTo>
                  <a:pt x="2839" y="144"/>
                  <a:pt x="2839" y="144"/>
                  <a:pt x="2839" y="144"/>
                </a:cubicBezTo>
                <a:cubicBezTo>
                  <a:pt x="2833" y="145"/>
                  <a:pt x="2833" y="145"/>
                  <a:pt x="2833" y="145"/>
                </a:cubicBezTo>
                <a:cubicBezTo>
                  <a:pt x="2829" y="142"/>
                  <a:pt x="2829" y="142"/>
                  <a:pt x="2829" y="142"/>
                </a:cubicBezTo>
                <a:cubicBezTo>
                  <a:pt x="2816" y="141"/>
                  <a:pt x="2816" y="141"/>
                  <a:pt x="2816" y="141"/>
                </a:cubicBezTo>
                <a:cubicBezTo>
                  <a:pt x="2811" y="139"/>
                  <a:pt x="2811" y="139"/>
                  <a:pt x="2811" y="139"/>
                </a:cubicBezTo>
                <a:cubicBezTo>
                  <a:pt x="2806" y="139"/>
                  <a:pt x="2806" y="139"/>
                  <a:pt x="2806" y="139"/>
                </a:cubicBezTo>
                <a:cubicBezTo>
                  <a:pt x="2813" y="144"/>
                  <a:pt x="2813" y="144"/>
                  <a:pt x="2813" y="144"/>
                </a:cubicBezTo>
                <a:cubicBezTo>
                  <a:pt x="2821" y="148"/>
                  <a:pt x="2821" y="148"/>
                  <a:pt x="2821" y="148"/>
                </a:cubicBezTo>
                <a:cubicBezTo>
                  <a:pt x="2821" y="148"/>
                  <a:pt x="2812" y="149"/>
                  <a:pt x="2810" y="147"/>
                </a:cubicBezTo>
                <a:cubicBezTo>
                  <a:pt x="2807" y="145"/>
                  <a:pt x="2807" y="140"/>
                  <a:pt x="2796" y="136"/>
                </a:cubicBezTo>
                <a:cubicBezTo>
                  <a:pt x="2785" y="133"/>
                  <a:pt x="2781" y="131"/>
                  <a:pt x="2770" y="129"/>
                </a:cubicBezTo>
                <a:cubicBezTo>
                  <a:pt x="2759" y="127"/>
                  <a:pt x="2735" y="122"/>
                  <a:pt x="2724" y="119"/>
                </a:cubicBezTo>
                <a:cubicBezTo>
                  <a:pt x="2713" y="116"/>
                  <a:pt x="2700" y="115"/>
                  <a:pt x="2700" y="115"/>
                </a:cubicBezTo>
                <a:cubicBezTo>
                  <a:pt x="2674" y="115"/>
                  <a:pt x="2674" y="115"/>
                  <a:pt x="2674" y="115"/>
                </a:cubicBezTo>
                <a:cubicBezTo>
                  <a:pt x="2672" y="112"/>
                  <a:pt x="2672" y="112"/>
                  <a:pt x="2672" y="112"/>
                </a:cubicBezTo>
                <a:cubicBezTo>
                  <a:pt x="2666" y="113"/>
                  <a:pt x="2666" y="113"/>
                  <a:pt x="2666" y="113"/>
                </a:cubicBezTo>
                <a:cubicBezTo>
                  <a:pt x="2664" y="111"/>
                  <a:pt x="2664" y="111"/>
                  <a:pt x="2664" y="111"/>
                </a:cubicBezTo>
                <a:cubicBezTo>
                  <a:pt x="2656" y="111"/>
                  <a:pt x="2656" y="111"/>
                  <a:pt x="2656" y="111"/>
                </a:cubicBezTo>
                <a:cubicBezTo>
                  <a:pt x="2660" y="113"/>
                  <a:pt x="2660" y="113"/>
                  <a:pt x="2660" y="113"/>
                </a:cubicBezTo>
                <a:cubicBezTo>
                  <a:pt x="2659" y="116"/>
                  <a:pt x="2659" y="116"/>
                  <a:pt x="2659" y="116"/>
                </a:cubicBezTo>
                <a:cubicBezTo>
                  <a:pt x="2659" y="116"/>
                  <a:pt x="2679" y="121"/>
                  <a:pt x="2673" y="124"/>
                </a:cubicBezTo>
                <a:cubicBezTo>
                  <a:pt x="2667" y="127"/>
                  <a:pt x="2663" y="123"/>
                  <a:pt x="2663" y="123"/>
                </a:cubicBezTo>
                <a:cubicBezTo>
                  <a:pt x="2660" y="120"/>
                  <a:pt x="2660" y="120"/>
                  <a:pt x="2660" y="120"/>
                </a:cubicBezTo>
                <a:cubicBezTo>
                  <a:pt x="2651" y="120"/>
                  <a:pt x="2651" y="120"/>
                  <a:pt x="2651" y="120"/>
                </a:cubicBezTo>
                <a:cubicBezTo>
                  <a:pt x="2643" y="115"/>
                  <a:pt x="2643" y="115"/>
                  <a:pt x="2643" y="115"/>
                </a:cubicBezTo>
                <a:cubicBezTo>
                  <a:pt x="2643" y="115"/>
                  <a:pt x="2639" y="116"/>
                  <a:pt x="2638" y="117"/>
                </a:cubicBezTo>
                <a:cubicBezTo>
                  <a:pt x="2637" y="117"/>
                  <a:pt x="2631" y="117"/>
                  <a:pt x="2631" y="117"/>
                </a:cubicBezTo>
                <a:cubicBezTo>
                  <a:pt x="2630" y="116"/>
                  <a:pt x="2630" y="116"/>
                  <a:pt x="2630" y="116"/>
                </a:cubicBezTo>
                <a:cubicBezTo>
                  <a:pt x="2617" y="116"/>
                  <a:pt x="2617" y="116"/>
                  <a:pt x="2617" y="116"/>
                </a:cubicBezTo>
                <a:cubicBezTo>
                  <a:pt x="2613" y="114"/>
                  <a:pt x="2613" y="114"/>
                  <a:pt x="2613" y="114"/>
                </a:cubicBezTo>
                <a:cubicBezTo>
                  <a:pt x="2612" y="115"/>
                  <a:pt x="2612" y="115"/>
                  <a:pt x="2612" y="115"/>
                </a:cubicBezTo>
                <a:cubicBezTo>
                  <a:pt x="2612" y="115"/>
                  <a:pt x="2596" y="113"/>
                  <a:pt x="2597" y="116"/>
                </a:cubicBezTo>
                <a:cubicBezTo>
                  <a:pt x="2598" y="118"/>
                  <a:pt x="2604" y="123"/>
                  <a:pt x="2604" y="123"/>
                </a:cubicBezTo>
                <a:cubicBezTo>
                  <a:pt x="2604" y="123"/>
                  <a:pt x="2597" y="118"/>
                  <a:pt x="2596" y="117"/>
                </a:cubicBezTo>
                <a:cubicBezTo>
                  <a:pt x="2595" y="116"/>
                  <a:pt x="2581" y="115"/>
                  <a:pt x="2581" y="115"/>
                </a:cubicBezTo>
                <a:cubicBezTo>
                  <a:pt x="2581" y="115"/>
                  <a:pt x="2579" y="111"/>
                  <a:pt x="2574" y="108"/>
                </a:cubicBezTo>
                <a:cubicBezTo>
                  <a:pt x="2568" y="105"/>
                  <a:pt x="2560" y="104"/>
                  <a:pt x="2557" y="104"/>
                </a:cubicBezTo>
                <a:cubicBezTo>
                  <a:pt x="2553" y="104"/>
                  <a:pt x="2546" y="103"/>
                  <a:pt x="2546" y="103"/>
                </a:cubicBezTo>
                <a:cubicBezTo>
                  <a:pt x="2539" y="101"/>
                  <a:pt x="2539" y="101"/>
                  <a:pt x="2539" y="101"/>
                </a:cubicBezTo>
                <a:cubicBezTo>
                  <a:pt x="2537" y="102"/>
                  <a:pt x="2537" y="102"/>
                  <a:pt x="2537" y="102"/>
                </a:cubicBezTo>
                <a:cubicBezTo>
                  <a:pt x="2529" y="102"/>
                  <a:pt x="2529" y="102"/>
                  <a:pt x="2529" y="102"/>
                </a:cubicBezTo>
                <a:cubicBezTo>
                  <a:pt x="2529" y="102"/>
                  <a:pt x="2528" y="106"/>
                  <a:pt x="2523" y="105"/>
                </a:cubicBezTo>
                <a:cubicBezTo>
                  <a:pt x="2518" y="105"/>
                  <a:pt x="2512" y="104"/>
                  <a:pt x="2512" y="104"/>
                </a:cubicBezTo>
                <a:cubicBezTo>
                  <a:pt x="2512" y="104"/>
                  <a:pt x="2506" y="100"/>
                  <a:pt x="2502" y="100"/>
                </a:cubicBezTo>
                <a:cubicBezTo>
                  <a:pt x="2499" y="100"/>
                  <a:pt x="2497" y="100"/>
                  <a:pt x="2497" y="100"/>
                </a:cubicBezTo>
                <a:cubicBezTo>
                  <a:pt x="2496" y="98"/>
                  <a:pt x="2496" y="98"/>
                  <a:pt x="2496" y="98"/>
                </a:cubicBezTo>
                <a:cubicBezTo>
                  <a:pt x="2490" y="98"/>
                  <a:pt x="2490" y="98"/>
                  <a:pt x="2490" y="98"/>
                </a:cubicBezTo>
                <a:cubicBezTo>
                  <a:pt x="2481" y="97"/>
                  <a:pt x="2481" y="97"/>
                  <a:pt x="2481" y="97"/>
                </a:cubicBezTo>
                <a:cubicBezTo>
                  <a:pt x="2487" y="95"/>
                  <a:pt x="2487" y="95"/>
                  <a:pt x="2487" y="95"/>
                </a:cubicBezTo>
                <a:cubicBezTo>
                  <a:pt x="2481" y="92"/>
                  <a:pt x="2481" y="92"/>
                  <a:pt x="2481" y="92"/>
                </a:cubicBezTo>
                <a:cubicBezTo>
                  <a:pt x="2481" y="92"/>
                  <a:pt x="2462" y="90"/>
                  <a:pt x="2461" y="91"/>
                </a:cubicBezTo>
                <a:cubicBezTo>
                  <a:pt x="2460" y="92"/>
                  <a:pt x="2463" y="96"/>
                  <a:pt x="2460" y="96"/>
                </a:cubicBezTo>
                <a:cubicBezTo>
                  <a:pt x="2457" y="97"/>
                  <a:pt x="2452" y="96"/>
                  <a:pt x="2452" y="96"/>
                </a:cubicBezTo>
                <a:cubicBezTo>
                  <a:pt x="2455" y="94"/>
                  <a:pt x="2455" y="94"/>
                  <a:pt x="2455" y="94"/>
                </a:cubicBezTo>
                <a:cubicBezTo>
                  <a:pt x="2453" y="92"/>
                  <a:pt x="2453" y="92"/>
                  <a:pt x="2453" y="92"/>
                </a:cubicBezTo>
                <a:cubicBezTo>
                  <a:pt x="2453" y="92"/>
                  <a:pt x="2452" y="92"/>
                  <a:pt x="2449" y="92"/>
                </a:cubicBezTo>
                <a:cubicBezTo>
                  <a:pt x="2446" y="93"/>
                  <a:pt x="2443" y="92"/>
                  <a:pt x="2443" y="92"/>
                </a:cubicBezTo>
                <a:cubicBezTo>
                  <a:pt x="2445" y="91"/>
                  <a:pt x="2445" y="91"/>
                  <a:pt x="2445" y="91"/>
                </a:cubicBezTo>
                <a:cubicBezTo>
                  <a:pt x="2451" y="90"/>
                  <a:pt x="2451" y="90"/>
                  <a:pt x="2451" y="90"/>
                </a:cubicBezTo>
                <a:cubicBezTo>
                  <a:pt x="2459" y="95"/>
                  <a:pt x="2459" y="95"/>
                  <a:pt x="2459" y="95"/>
                </a:cubicBezTo>
                <a:cubicBezTo>
                  <a:pt x="2460" y="91"/>
                  <a:pt x="2460" y="91"/>
                  <a:pt x="2460" y="91"/>
                </a:cubicBezTo>
                <a:cubicBezTo>
                  <a:pt x="2452" y="88"/>
                  <a:pt x="2452" y="88"/>
                  <a:pt x="2452" y="88"/>
                </a:cubicBezTo>
                <a:cubicBezTo>
                  <a:pt x="2436" y="89"/>
                  <a:pt x="2436" y="89"/>
                  <a:pt x="2436" y="89"/>
                </a:cubicBezTo>
                <a:cubicBezTo>
                  <a:pt x="2436" y="87"/>
                  <a:pt x="2436" y="87"/>
                  <a:pt x="2436" y="87"/>
                </a:cubicBezTo>
                <a:cubicBezTo>
                  <a:pt x="2419" y="88"/>
                  <a:pt x="2419" y="88"/>
                  <a:pt x="2419" y="88"/>
                </a:cubicBezTo>
                <a:cubicBezTo>
                  <a:pt x="2413" y="85"/>
                  <a:pt x="2413" y="85"/>
                  <a:pt x="2413" y="85"/>
                </a:cubicBezTo>
                <a:cubicBezTo>
                  <a:pt x="2410" y="85"/>
                  <a:pt x="2410" y="85"/>
                  <a:pt x="2410" y="85"/>
                </a:cubicBezTo>
                <a:cubicBezTo>
                  <a:pt x="2415" y="89"/>
                  <a:pt x="2415" y="89"/>
                  <a:pt x="2415" y="89"/>
                </a:cubicBezTo>
                <a:cubicBezTo>
                  <a:pt x="2415" y="89"/>
                  <a:pt x="2404" y="89"/>
                  <a:pt x="2406" y="90"/>
                </a:cubicBezTo>
                <a:cubicBezTo>
                  <a:pt x="2408" y="92"/>
                  <a:pt x="2410" y="93"/>
                  <a:pt x="2410" y="93"/>
                </a:cubicBezTo>
                <a:cubicBezTo>
                  <a:pt x="2414" y="93"/>
                  <a:pt x="2414" y="93"/>
                  <a:pt x="2414" y="93"/>
                </a:cubicBezTo>
                <a:cubicBezTo>
                  <a:pt x="2414" y="94"/>
                  <a:pt x="2414" y="94"/>
                  <a:pt x="2414" y="94"/>
                </a:cubicBezTo>
                <a:cubicBezTo>
                  <a:pt x="2422" y="99"/>
                  <a:pt x="2422" y="99"/>
                  <a:pt x="2422" y="99"/>
                </a:cubicBezTo>
                <a:cubicBezTo>
                  <a:pt x="2422" y="99"/>
                  <a:pt x="2421" y="99"/>
                  <a:pt x="2418" y="99"/>
                </a:cubicBezTo>
                <a:cubicBezTo>
                  <a:pt x="2415" y="99"/>
                  <a:pt x="2411" y="96"/>
                  <a:pt x="2410" y="97"/>
                </a:cubicBezTo>
                <a:cubicBezTo>
                  <a:pt x="2408" y="98"/>
                  <a:pt x="2408" y="98"/>
                  <a:pt x="2408" y="98"/>
                </a:cubicBezTo>
                <a:cubicBezTo>
                  <a:pt x="2411" y="101"/>
                  <a:pt x="2411" y="101"/>
                  <a:pt x="2411" y="101"/>
                </a:cubicBezTo>
                <a:cubicBezTo>
                  <a:pt x="2404" y="100"/>
                  <a:pt x="2404" y="100"/>
                  <a:pt x="2404" y="100"/>
                </a:cubicBezTo>
                <a:cubicBezTo>
                  <a:pt x="2404" y="100"/>
                  <a:pt x="2393" y="97"/>
                  <a:pt x="2392" y="97"/>
                </a:cubicBezTo>
                <a:cubicBezTo>
                  <a:pt x="2390" y="97"/>
                  <a:pt x="2384" y="100"/>
                  <a:pt x="2384" y="100"/>
                </a:cubicBezTo>
                <a:cubicBezTo>
                  <a:pt x="2375" y="99"/>
                  <a:pt x="2375" y="99"/>
                  <a:pt x="2375" y="99"/>
                </a:cubicBezTo>
                <a:cubicBezTo>
                  <a:pt x="2375" y="99"/>
                  <a:pt x="2367" y="95"/>
                  <a:pt x="2366" y="94"/>
                </a:cubicBezTo>
                <a:cubicBezTo>
                  <a:pt x="2366" y="94"/>
                  <a:pt x="2364" y="96"/>
                  <a:pt x="2365" y="97"/>
                </a:cubicBezTo>
                <a:cubicBezTo>
                  <a:pt x="2365" y="99"/>
                  <a:pt x="2371" y="105"/>
                  <a:pt x="2368" y="105"/>
                </a:cubicBezTo>
                <a:cubicBezTo>
                  <a:pt x="2364" y="105"/>
                  <a:pt x="2348" y="99"/>
                  <a:pt x="2347" y="99"/>
                </a:cubicBezTo>
                <a:cubicBezTo>
                  <a:pt x="2347" y="98"/>
                  <a:pt x="2343" y="95"/>
                  <a:pt x="2343" y="95"/>
                </a:cubicBezTo>
                <a:cubicBezTo>
                  <a:pt x="2342" y="97"/>
                  <a:pt x="2342" y="97"/>
                  <a:pt x="2342" y="97"/>
                </a:cubicBezTo>
                <a:cubicBezTo>
                  <a:pt x="2334" y="95"/>
                  <a:pt x="2334" y="95"/>
                  <a:pt x="2334" y="95"/>
                </a:cubicBezTo>
                <a:cubicBezTo>
                  <a:pt x="2331" y="92"/>
                  <a:pt x="2331" y="92"/>
                  <a:pt x="2331" y="92"/>
                </a:cubicBezTo>
                <a:cubicBezTo>
                  <a:pt x="2331" y="92"/>
                  <a:pt x="2339" y="94"/>
                  <a:pt x="2340" y="93"/>
                </a:cubicBezTo>
                <a:cubicBezTo>
                  <a:pt x="2341" y="92"/>
                  <a:pt x="2335" y="89"/>
                  <a:pt x="2335" y="89"/>
                </a:cubicBezTo>
                <a:cubicBezTo>
                  <a:pt x="2330" y="89"/>
                  <a:pt x="2330" y="89"/>
                  <a:pt x="2330" y="89"/>
                </a:cubicBezTo>
                <a:cubicBezTo>
                  <a:pt x="2330" y="89"/>
                  <a:pt x="2333" y="88"/>
                  <a:pt x="2331" y="87"/>
                </a:cubicBezTo>
                <a:cubicBezTo>
                  <a:pt x="2330" y="86"/>
                  <a:pt x="2326" y="86"/>
                  <a:pt x="2326" y="86"/>
                </a:cubicBezTo>
                <a:cubicBezTo>
                  <a:pt x="2327" y="84"/>
                  <a:pt x="2327" y="84"/>
                  <a:pt x="2327" y="84"/>
                </a:cubicBezTo>
                <a:cubicBezTo>
                  <a:pt x="2327" y="84"/>
                  <a:pt x="2321" y="82"/>
                  <a:pt x="2320" y="82"/>
                </a:cubicBezTo>
                <a:cubicBezTo>
                  <a:pt x="2319" y="82"/>
                  <a:pt x="2316" y="80"/>
                  <a:pt x="2316" y="80"/>
                </a:cubicBezTo>
                <a:cubicBezTo>
                  <a:pt x="2309" y="80"/>
                  <a:pt x="2309" y="80"/>
                  <a:pt x="2309" y="80"/>
                </a:cubicBezTo>
                <a:cubicBezTo>
                  <a:pt x="2309" y="80"/>
                  <a:pt x="2311" y="81"/>
                  <a:pt x="2306" y="81"/>
                </a:cubicBezTo>
                <a:cubicBezTo>
                  <a:pt x="2302" y="81"/>
                  <a:pt x="2298" y="79"/>
                  <a:pt x="2298" y="79"/>
                </a:cubicBezTo>
                <a:cubicBezTo>
                  <a:pt x="2295" y="81"/>
                  <a:pt x="2295" y="81"/>
                  <a:pt x="2295" y="81"/>
                </a:cubicBezTo>
                <a:cubicBezTo>
                  <a:pt x="2295" y="79"/>
                  <a:pt x="2295" y="79"/>
                  <a:pt x="2295" y="79"/>
                </a:cubicBezTo>
                <a:cubicBezTo>
                  <a:pt x="2288" y="77"/>
                  <a:pt x="2288" y="77"/>
                  <a:pt x="2288" y="77"/>
                </a:cubicBezTo>
                <a:cubicBezTo>
                  <a:pt x="2287" y="76"/>
                  <a:pt x="2287" y="76"/>
                  <a:pt x="2287" y="76"/>
                </a:cubicBezTo>
                <a:cubicBezTo>
                  <a:pt x="2286" y="79"/>
                  <a:pt x="2286" y="79"/>
                  <a:pt x="2286" y="79"/>
                </a:cubicBezTo>
                <a:cubicBezTo>
                  <a:pt x="2284" y="79"/>
                  <a:pt x="2284" y="79"/>
                  <a:pt x="2284" y="79"/>
                </a:cubicBezTo>
                <a:cubicBezTo>
                  <a:pt x="2288" y="82"/>
                  <a:pt x="2288" y="82"/>
                  <a:pt x="2288" y="82"/>
                </a:cubicBezTo>
                <a:cubicBezTo>
                  <a:pt x="2291" y="86"/>
                  <a:pt x="2291" y="86"/>
                  <a:pt x="2291" y="86"/>
                </a:cubicBezTo>
                <a:cubicBezTo>
                  <a:pt x="2284" y="86"/>
                  <a:pt x="2284" y="86"/>
                  <a:pt x="2284" y="86"/>
                </a:cubicBezTo>
                <a:cubicBezTo>
                  <a:pt x="2283" y="84"/>
                  <a:pt x="2283" y="84"/>
                  <a:pt x="2283" y="84"/>
                </a:cubicBezTo>
                <a:cubicBezTo>
                  <a:pt x="2274" y="85"/>
                  <a:pt x="2274" y="85"/>
                  <a:pt x="2274" y="85"/>
                </a:cubicBezTo>
                <a:cubicBezTo>
                  <a:pt x="2272" y="86"/>
                  <a:pt x="2272" y="86"/>
                  <a:pt x="2272" y="86"/>
                </a:cubicBezTo>
                <a:cubicBezTo>
                  <a:pt x="2272" y="84"/>
                  <a:pt x="2272" y="84"/>
                  <a:pt x="2272" y="84"/>
                </a:cubicBezTo>
                <a:cubicBezTo>
                  <a:pt x="2266" y="85"/>
                  <a:pt x="2266" y="85"/>
                  <a:pt x="2266" y="85"/>
                </a:cubicBezTo>
                <a:cubicBezTo>
                  <a:pt x="2265" y="84"/>
                  <a:pt x="2265" y="84"/>
                  <a:pt x="2265" y="84"/>
                </a:cubicBezTo>
                <a:cubicBezTo>
                  <a:pt x="2257" y="84"/>
                  <a:pt x="2257" y="84"/>
                  <a:pt x="2257" y="84"/>
                </a:cubicBezTo>
                <a:cubicBezTo>
                  <a:pt x="2252" y="83"/>
                  <a:pt x="2252" y="83"/>
                  <a:pt x="2252" y="83"/>
                </a:cubicBezTo>
                <a:cubicBezTo>
                  <a:pt x="2254" y="80"/>
                  <a:pt x="2254" y="80"/>
                  <a:pt x="2254" y="80"/>
                </a:cubicBezTo>
                <a:cubicBezTo>
                  <a:pt x="2236" y="79"/>
                  <a:pt x="2236" y="79"/>
                  <a:pt x="2236" y="79"/>
                </a:cubicBezTo>
                <a:cubicBezTo>
                  <a:pt x="2235" y="78"/>
                  <a:pt x="2235" y="78"/>
                  <a:pt x="2235" y="78"/>
                </a:cubicBezTo>
                <a:cubicBezTo>
                  <a:pt x="2234" y="79"/>
                  <a:pt x="2234" y="79"/>
                  <a:pt x="2234" y="79"/>
                </a:cubicBezTo>
                <a:cubicBezTo>
                  <a:pt x="2233" y="78"/>
                  <a:pt x="2233" y="78"/>
                  <a:pt x="2233" y="78"/>
                </a:cubicBezTo>
                <a:cubicBezTo>
                  <a:pt x="2226" y="78"/>
                  <a:pt x="2226" y="78"/>
                  <a:pt x="2226" y="78"/>
                </a:cubicBezTo>
                <a:cubicBezTo>
                  <a:pt x="2226" y="80"/>
                  <a:pt x="2226" y="80"/>
                  <a:pt x="2226" y="80"/>
                </a:cubicBezTo>
                <a:cubicBezTo>
                  <a:pt x="2219" y="79"/>
                  <a:pt x="2219" y="79"/>
                  <a:pt x="2219" y="79"/>
                </a:cubicBezTo>
                <a:cubicBezTo>
                  <a:pt x="2217" y="80"/>
                  <a:pt x="2217" y="80"/>
                  <a:pt x="2217" y="80"/>
                </a:cubicBezTo>
                <a:cubicBezTo>
                  <a:pt x="2221" y="82"/>
                  <a:pt x="2221" y="82"/>
                  <a:pt x="2221" y="82"/>
                </a:cubicBezTo>
                <a:cubicBezTo>
                  <a:pt x="2215" y="81"/>
                  <a:pt x="2215" y="81"/>
                  <a:pt x="2215" y="81"/>
                </a:cubicBezTo>
                <a:cubicBezTo>
                  <a:pt x="2215" y="79"/>
                  <a:pt x="2215" y="79"/>
                  <a:pt x="2215" y="79"/>
                </a:cubicBezTo>
                <a:cubicBezTo>
                  <a:pt x="2211" y="76"/>
                  <a:pt x="2211" y="76"/>
                  <a:pt x="2211" y="76"/>
                </a:cubicBezTo>
                <a:cubicBezTo>
                  <a:pt x="2208" y="76"/>
                  <a:pt x="2208" y="76"/>
                  <a:pt x="2208" y="76"/>
                </a:cubicBezTo>
                <a:cubicBezTo>
                  <a:pt x="2210" y="79"/>
                  <a:pt x="2210" y="79"/>
                  <a:pt x="2210" y="79"/>
                </a:cubicBezTo>
                <a:cubicBezTo>
                  <a:pt x="2202" y="79"/>
                  <a:pt x="2202" y="79"/>
                  <a:pt x="2202" y="79"/>
                </a:cubicBezTo>
                <a:cubicBezTo>
                  <a:pt x="2202" y="78"/>
                  <a:pt x="2202" y="78"/>
                  <a:pt x="2202" y="78"/>
                </a:cubicBezTo>
                <a:cubicBezTo>
                  <a:pt x="2200" y="78"/>
                  <a:pt x="2200" y="78"/>
                  <a:pt x="2200" y="78"/>
                </a:cubicBezTo>
                <a:cubicBezTo>
                  <a:pt x="2199" y="76"/>
                  <a:pt x="2199" y="76"/>
                  <a:pt x="2199" y="76"/>
                </a:cubicBezTo>
                <a:cubicBezTo>
                  <a:pt x="2197" y="76"/>
                  <a:pt x="2197" y="76"/>
                  <a:pt x="2197" y="76"/>
                </a:cubicBezTo>
                <a:cubicBezTo>
                  <a:pt x="2195" y="76"/>
                  <a:pt x="2195" y="76"/>
                  <a:pt x="2195" y="76"/>
                </a:cubicBezTo>
                <a:cubicBezTo>
                  <a:pt x="2191" y="75"/>
                  <a:pt x="2191" y="75"/>
                  <a:pt x="2191" y="75"/>
                </a:cubicBezTo>
                <a:cubicBezTo>
                  <a:pt x="2187" y="78"/>
                  <a:pt x="2187" y="78"/>
                  <a:pt x="2187" y="78"/>
                </a:cubicBezTo>
                <a:cubicBezTo>
                  <a:pt x="2195" y="79"/>
                  <a:pt x="2195" y="79"/>
                  <a:pt x="2195" y="79"/>
                </a:cubicBezTo>
                <a:cubicBezTo>
                  <a:pt x="2196" y="79"/>
                  <a:pt x="2196" y="79"/>
                  <a:pt x="2196" y="79"/>
                </a:cubicBezTo>
                <a:cubicBezTo>
                  <a:pt x="2196" y="79"/>
                  <a:pt x="2194" y="81"/>
                  <a:pt x="2192" y="81"/>
                </a:cubicBezTo>
                <a:cubicBezTo>
                  <a:pt x="2191" y="81"/>
                  <a:pt x="2190" y="81"/>
                  <a:pt x="2188" y="81"/>
                </a:cubicBezTo>
                <a:cubicBezTo>
                  <a:pt x="2187" y="82"/>
                  <a:pt x="2187" y="83"/>
                  <a:pt x="2186" y="83"/>
                </a:cubicBezTo>
                <a:cubicBezTo>
                  <a:pt x="2185" y="83"/>
                  <a:pt x="2175" y="83"/>
                  <a:pt x="2175" y="83"/>
                </a:cubicBezTo>
                <a:cubicBezTo>
                  <a:pt x="2171" y="84"/>
                  <a:pt x="2171" y="84"/>
                  <a:pt x="2171" y="84"/>
                </a:cubicBezTo>
                <a:cubicBezTo>
                  <a:pt x="2169" y="87"/>
                  <a:pt x="2169" y="87"/>
                  <a:pt x="2169" y="87"/>
                </a:cubicBezTo>
                <a:cubicBezTo>
                  <a:pt x="2165" y="86"/>
                  <a:pt x="2165" y="86"/>
                  <a:pt x="2165" y="86"/>
                </a:cubicBezTo>
                <a:cubicBezTo>
                  <a:pt x="2165" y="86"/>
                  <a:pt x="2166" y="83"/>
                  <a:pt x="2168" y="82"/>
                </a:cubicBezTo>
                <a:cubicBezTo>
                  <a:pt x="2169" y="81"/>
                  <a:pt x="2172" y="81"/>
                  <a:pt x="2172" y="81"/>
                </a:cubicBezTo>
                <a:cubicBezTo>
                  <a:pt x="2173" y="79"/>
                  <a:pt x="2173" y="79"/>
                  <a:pt x="2173" y="79"/>
                </a:cubicBezTo>
                <a:cubicBezTo>
                  <a:pt x="2179" y="79"/>
                  <a:pt x="2179" y="79"/>
                  <a:pt x="2179" y="79"/>
                </a:cubicBezTo>
                <a:cubicBezTo>
                  <a:pt x="2185" y="74"/>
                  <a:pt x="2185" y="74"/>
                  <a:pt x="2185" y="74"/>
                </a:cubicBezTo>
                <a:cubicBezTo>
                  <a:pt x="2185" y="74"/>
                  <a:pt x="2185" y="71"/>
                  <a:pt x="2187" y="70"/>
                </a:cubicBezTo>
                <a:cubicBezTo>
                  <a:pt x="2190" y="69"/>
                  <a:pt x="2200" y="69"/>
                  <a:pt x="2200" y="66"/>
                </a:cubicBezTo>
                <a:cubicBezTo>
                  <a:pt x="2199" y="62"/>
                  <a:pt x="2196" y="61"/>
                  <a:pt x="2196" y="61"/>
                </a:cubicBezTo>
                <a:cubicBezTo>
                  <a:pt x="2190" y="61"/>
                  <a:pt x="2190" y="61"/>
                  <a:pt x="2190" y="61"/>
                </a:cubicBezTo>
                <a:cubicBezTo>
                  <a:pt x="2195" y="59"/>
                  <a:pt x="2195" y="59"/>
                  <a:pt x="2195" y="59"/>
                </a:cubicBezTo>
                <a:cubicBezTo>
                  <a:pt x="2195" y="59"/>
                  <a:pt x="2191" y="56"/>
                  <a:pt x="2190" y="56"/>
                </a:cubicBezTo>
                <a:cubicBezTo>
                  <a:pt x="2189" y="57"/>
                  <a:pt x="2185" y="57"/>
                  <a:pt x="2185" y="57"/>
                </a:cubicBezTo>
                <a:cubicBezTo>
                  <a:pt x="2185" y="57"/>
                  <a:pt x="2184" y="53"/>
                  <a:pt x="2181" y="53"/>
                </a:cubicBezTo>
                <a:cubicBezTo>
                  <a:pt x="2179" y="53"/>
                  <a:pt x="2176" y="54"/>
                  <a:pt x="2176" y="54"/>
                </a:cubicBezTo>
                <a:cubicBezTo>
                  <a:pt x="2168" y="53"/>
                  <a:pt x="2168" y="53"/>
                  <a:pt x="2168" y="53"/>
                </a:cubicBezTo>
                <a:cubicBezTo>
                  <a:pt x="2149" y="52"/>
                  <a:pt x="2149" y="52"/>
                  <a:pt x="2149" y="52"/>
                </a:cubicBezTo>
                <a:cubicBezTo>
                  <a:pt x="2149" y="54"/>
                  <a:pt x="2149" y="54"/>
                  <a:pt x="2149" y="54"/>
                </a:cubicBezTo>
                <a:cubicBezTo>
                  <a:pt x="2140" y="54"/>
                  <a:pt x="2140" y="54"/>
                  <a:pt x="2140" y="54"/>
                </a:cubicBezTo>
                <a:cubicBezTo>
                  <a:pt x="2140" y="54"/>
                  <a:pt x="2144" y="51"/>
                  <a:pt x="2141" y="50"/>
                </a:cubicBezTo>
                <a:cubicBezTo>
                  <a:pt x="2139" y="49"/>
                  <a:pt x="2128" y="50"/>
                  <a:pt x="2128" y="50"/>
                </a:cubicBezTo>
                <a:cubicBezTo>
                  <a:pt x="2120" y="49"/>
                  <a:pt x="2120" y="49"/>
                  <a:pt x="2120" y="49"/>
                </a:cubicBezTo>
                <a:cubicBezTo>
                  <a:pt x="2120" y="49"/>
                  <a:pt x="2129" y="49"/>
                  <a:pt x="2128" y="47"/>
                </a:cubicBezTo>
                <a:cubicBezTo>
                  <a:pt x="2127" y="45"/>
                  <a:pt x="2117" y="45"/>
                  <a:pt x="2117" y="45"/>
                </a:cubicBezTo>
                <a:cubicBezTo>
                  <a:pt x="2111" y="44"/>
                  <a:pt x="2111" y="44"/>
                  <a:pt x="2111" y="44"/>
                </a:cubicBezTo>
                <a:cubicBezTo>
                  <a:pt x="2111" y="46"/>
                  <a:pt x="2111" y="46"/>
                  <a:pt x="2111" y="46"/>
                </a:cubicBezTo>
                <a:cubicBezTo>
                  <a:pt x="2111" y="46"/>
                  <a:pt x="2100" y="46"/>
                  <a:pt x="2101" y="49"/>
                </a:cubicBezTo>
                <a:cubicBezTo>
                  <a:pt x="2102" y="52"/>
                  <a:pt x="2112" y="55"/>
                  <a:pt x="2112" y="55"/>
                </a:cubicBezTo>
                <a:cubicBezTo>
                  <a:pt x="2092" y="53"/>
                  <a:pt x="2092" y="53"/>
                  <a:pt x="2092" y="53"/>
                </a:cubicBezTo>
                <a:cubicBezTo>
                  <a:pt x="2099" y="56"/>
                  <a:pt x="2099" y="56"/>
                  <a:pt x="2099" y="56"/>
                </a:cubicBezTo>
                <a:cubicBezTo>
                  <a:pt x="2091" y="57"/>
                  <a:pt x="2091" y="57"/>
                  <a:pt x="2091" y="57"/>
                </a:cubicBezTo>
                <a:cubicBezTo>
                  <a:pt x="2091" y="57"/>
                  <a:pt x="2079" y="61"/>
                  <a:pt x="2077" y="60"/>
                </a:cubicBezTo>
                <a:cubicBezTo>
                  <a:pt x="2075" y="59"/>
                  <a:pt x="2078" y="56"/>
                  <a:pt x="2078" y="56"/>
                </a:cubicBezTo>
                <a:cubicBezTo>
                  <a:pt x="2078" y="56"/>
                  <a:pt x="2068" y="56"/>
                  <a:pt x="2066" y="57"/>
                </a:cubicBezTo>
                <a:cubicBezTo>
                  <a:pt x="2065" y="57"/>
                  <a:pt x="2062" y="59"/>
                  <a:pt x="2062" y="59"/>
                </a:cubicBezTo>
                <a:cubicBezTo>
                  <a:pt x="2062" y="59"/>
                  <a:pt x="2048" y="61"/>
                  <a:pt x="2045" y="61"/>
                </a:cubicBezTo>
                <a:cubicBezTo>
                  <a:pt x="2042" y="62"/>
                  <a:pt x="2035" y="63"/>
                  <a:pt x="2035" y="63"/>
                </a:cubicBezTo>
                <a:cubicBezTo>
                  <a:pt x="2029" y="68"/>
                  <a:pt x="2029" y="68"/>
                  <a:pt x="2029" y="68"/>
                </a:cubicBezTo>
                <a:cubicBezTo>
                  <a:pt x="2029" y="68"/>
                  <a:pt x="2022" y="68"/>
                  <a:pt x="2025" y="71"/>
                </a:cubicBezTo>
                <a:cubicBezTo>
                  <a:pt x="2028" y="74"/>
                  <a:pt x="2034" y="76"/>
                  <a:pt x="2034" y="76"/>
                </a:cubicBezTo>
                <a:cubicBezTo>
                  <a:pt x="2027" y="77"/>
                  <a:pt x="2027" y="77"/>
                  <a:pt x="2027" y="77"/>
                </a:cubicBezTo>
                <a:cubicBezTo>
                  <a:pt x="2024" y="79"/>
                  <a:pt x="2024" y="79"/>
                  <a:pt x="2024" y="79"/>
                </a:cubicBezTo>
                <a:cubicBezTo>
                  <a:pt x="2010" y="78"/>
                  <a:pt x="2010" y="78"/>
                  <a:pt x="2010" y="78"/>
                </a:cubicBezTo>
                <a:cubicBezTo>
                  <a:pt x="2009" y="79"/>
                  <a:pt x="2009" y="79"/>
                  <a:pt x="2009" y="79"/>
                </a:cubicBezTo>
                <a:cubicBezTo>
                  <a:pt x="2004" y="77"/>
                  <a:pt x="2004" y="77"/>
                  <a:pt x="2004" y="77"/>
                </a:cubicBezTo>
                <a:cubicBezTo>
                  <a:pt x="2002" y="79"/>
                  <a:pt x="2002" y="79"/>
                  <a:pt x="2002" y="79"/>
                </a:cubicBezTo>
                <a:cubicBezTo>
                  <a:pt x="2002" y="79"/>
                  <a:pt x="1994" y="78"/>
                  <a:pt x="1993" y="80"/>
                </a:cubicBezTo>
                <a:cubicBezTo>
                  <a:pt x="1993" y="81"/>
                  <a:pt x="1993" y="85"/>
                  <a:pt x="1995" y="85"/>
                </a:cubicBezTo>
                <a:cubicBezTo>
                  <a:pt x="1998" y="85"/>
                  <a:pt x="1999" y="89"/>
                  <a:pt x="1999" y="89"/>
                </a:cubicBezTo>
                <a:cubicBezTo>
                  <a:pt x="1999" y="89"/>
                  <a:pt x="2006" y="91"/>
                  <a:pt x="2008" y="91"/>
                </a:cubicBezTo>
                <a:cubicBezTo>
                  <a:pt x="2010" y="91"/>
                  <a:pt x="2014" y="92"/>
                  <a:pt x="2016" y="93"/>
                </a:cubicBezTo>
                <a:cubicBezTo>
                  <a:pt x="2017" y="93"/>
                  <a:pt x="2020" y="97"/>
                  <a:pt x="2018" y="97"/>
                </a:cubicBezTo>
                <a:cubicBezTo>
                  <a:pt x="2016" y="97"/>
                  <a:pt x="2011" y="97"/>
                  <a:pt x="2011" y="97"/>
                </a:cubicBezTo>
                <a:cubicBezTo>
                  <a:pt x="2011" y="97"/>
                  <a:pt x="2001" y="93"/>
                  <a:pt x="1998" y="92"/>
                </a:cubicBezTo>
                <a:cubicBezTo>
                  <a:pt x="1994" y="91"/>
                  <a:pt x="1989" y="90"/>
                  <a:pt x="1988" y="90"/>
                </a:cubicBezTo>
                <a:cubicBezTo>
                  <a:pt x="1986" y="90"/>
                  <a:pt x="1982" y="90"/>
                  <a:pt x="1982" y="92"/>
                </a:cubicBezTo>
                <a:cubicBezTo>
                  <a:pt x="1983" y="93"/>
                  <a:pt x="1988" y="95"/>
                  <a:pt x="1984" y="96"/>
                </a:cubicBezTo>
                <a:cubicBezTo>
                  <a:pt x="1981" y="96"/>
                  <a:pt x="1980" y="93"/>
                  <a:pt x="1977" y="93"/>
                </a:cubicBezTo>
                <a:cubicBezTo>
                  <a:pt x="1975" y="93"/>
                  <a:pt x="1972" y="91"/>
                  <a:pt x="1972" y="94"/>
                </a:cubicBezTo>
                <a:cubicBezTo>
                  <a:pt x="1972" y="97"/>
                  <a:pt x="1975" y="99"/>
                  <a:pt x="1978" y="99"/>
                </a:cubicBezTo>
                <a:cubicBezTo>
                  <a:pt x="1981" y="99"/>
                  <a:pt x="1986" y="101"/>
                  <a:pt x="1988" y="101"/>
                </a:cubicBezTo>
                <a:cubicBezTo>
                  <a:pt x="1990" y="101"/>
                  <a:pt x="1994" y="104"/>
                  <a:pt x="1994" y="104"/>
                </a:cubicBezTo>
                <a:cubicBezTo>
                  <a:pt x="1989" y="104"/>
                  <a:pt x="1989" y="104"/>
                  <a:pt x="1989" y="104"/>
                </a:cubicBezTo>
                <a:cubicBezTo>
                  <a:pt x="1989" y="104"/>
                  <a:pt x="1988" y="102"/>
                  <a:pt x="1985" y="102"/>
                </a:cubicBezTo>
                <a:cubicBezTo>
                  <a:pt x="1982" y="102"/>
                  <a:pt x="1973" y="101"/>
                  <a:pt x="1973" y="101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69" y="100"/>
                  <a:pt x="1969" y="100"/>
                  <a:pt x="1969" y="100"/>
                </a:cubicBezTo>
                <a:cubicBezTo>
                  <a:pt x="1968" y="97"/>
                  <a:pt x="1968" y="97"/>
                  <a:pt x="1968" y="97"/>
                </a:cubicBezTo>
                <a:cubicBezTo>
                  <a:pt x="1964" y="95"/>
                  <a:pt x="1964" y="95"/>
                  <a:pt x="1964" y="95"/>
                </a:cubicBezTo>
                <a:cubicBezTo>
                  <a:pt x="1964" y="95"/>
                  <a:pt x="1969" y="93"/>
                  <a:pt x="1967" y="91"/>
                </a:cubicBezTo>
                <a:cubicBezTo>
                  <a:pt x="1965" y="89"/>
                  <a:pt x="1962" y="86"/>
                  <a:pt x="1962" y="86"/>
                </a:cubicBezTo>
                <a:cubicBezTo>
                  <a:pt x="1957" y="86"/>
                  <a:pt x="1957" y="86"/>
                  <a:pt x="1957" y="86"/>
                </a:cubicBezTo>
                <a:cubicBezTo>
                  <a:pt x="1957" y="86"/>
                  <a:pt x="1964" y="90"/>
                  <a:pt x="1962" y="92"/>
                </a:cubicBezTo>
                <a:cubicBezTo>
                  <a:pt x="1960" y="93"/>
                  <a:pt x="1956" y="94"/>
                  <a:pt x="1956" y="94"/>
                </a:cubicBezTo>
                <a:cubicBezTo>
                  <a:pt x="1953" y="99"/>
                  <a:pt x="1953" y="99"/>
                  <a:pt x="1953" y="99"/>
                </a:cubicBezTo>
                <a:cubicBezTo>
                  <a:pt x="1963" y="105"/>
                  <a:pt x="1963" y="105"/>
                  <a:pt x="1963" y="105"/>
                </a:cubicBezTo>
                <a:cubicBezTo>
                  <a:pt x="1963" y="105"/>
                  <a:pt x="1966" y="104"/>
                  <a:pt x="1966" y="105"/>
                </a:cubicBezTo>
                <a:cubicBezTo>
                  <a:pt x="1966" y="106"/>
                  <a:pt x="1965" y="113"/>
                  <a:pt x="1965" y="113"/>
                </a:cubicBezTo>
                <a:cubicBezTo>
                  <a:pt x="1966" y="115"/>
                  <a:pt x="1966" y="115"/>
                  <a:pt x="1966" y="115"/>
                </a:cubicBezTo>
                <a:cubicBezTo>
                  <a:pt x="1971" y="116"/>
                  <a:pt x="1971" y="116"/>
                  <a:pt x="1971" y="116"/>
                </a:cubicBezTo>
                <a:cubicBezTo>
                  <a:pt x="1971" y="120"/>
                  <a:pt x="1971" y="120"/>
                  <a:pt x="1971" y="120"/>
                </a:cubicBezTo>
                <a:cubicBezTo>
                  <a:pt x="1979" y="122"/>
                  <a:pt x="1979" y="122"/>
                  <a:pt x="1979" y="122"/>
                </a:cubicBezTo>
                <a:cubicBezTo>
                  <a:pt x="1979" y="122"/>
                  <a:pt x="1985" y="119"/>
                  <a:pt x="1988" y="119"/>
                </a:cubicBezTo>
                <a:cubicBezTo>
                  <a:pt x="1991" y="120"/>
                  <a:pt x="1995" y="122"/>
                  <a:pt x="1995" y="122"/>
                </a:cubicBezTo>
                <a:cubicBezTo>
                  <a:pt x="1995" y="122"/>
                  <a:pt x="2001" y="123"/>
                  <a:pt x="2004" y="125"/>
                </a:cubicBezTo>
                <a:cubicBezTo>
                  <a:pt x="2007" y="127"/>
                  <a:pt x="2007" y="129"/>
                  <a:pt x="2007" y="129"/>
                </a:cubicBezTo>
                <a:cubicBezTo>
                  <a:pt x="2007" y="129"/>
                  <a:pt x="2000" y="130"/>
                  <a:pt x="2003" y="131"/>
                </a:cubicBezTo>
                <a:cubicBezTo>
                  <a:pt x="2006" y="133"/>
                  <a:pt x="2009" y="135"/>
                  <a:pt x="2009" y="135"/>
                </a:cubicBezTo>
                <a:cubicBezTo>
                  <a:pt x="2015" y="134"/>
                  <a:pt x="2015" y="134"/>
                  <a:pt x="2015" y="134"/>
                </a:cubicBezTo>
                <a:cubicBezTo>
                  <a:pt x="2015" y="134"/>
                  <a:pt x="2011" y="136"/>
                  <a:pt x="2008" y="136"/>
                </a:cubicBezTo>
                <a:cubicBezTo>
                  <a:pt x="2006" y="136"/>
                  <a:pt x="2002" y="134"/>
                  <a:pt x="2002" y="134"/>
                </a:cubicBezTo>
                <a:cubicBezTo>
                  <a:pt x="2002" y="134"/>
                  <a:pt x="2003" y="129"/>
                  <a:pt x="1999" y="128"/>
                </a:cubicBezTo>
                <a:cubicBezTo>
                  <a:pt x="1996" y="126"/>
                  <a:pt x="1994" y="125"/>
                  <a:pt x="1994" y="125"/>
                </a:cubicBezTo>
                <a:cubicBezTo>
                  <a:pt x="1994" y="125"/>
                  <a:pt x="1993" y="121"/>
                  <a:pt x="1990" y="122"/>
                </a:cubicBezTo>
                <a:cubicBezTo>
                  <a:pt x="1988" y="122"/>
                  <a:pt x="1981" y="123"/>
                  <a:pt x="1981" y="123"/>
                </a:cubicBezTo>
                <a:cubicBezTo>
                  <a:pt x="1981" y="123"/>
                  <a:pt x="1977" y="124"/>
                  <a:pt x="1978" y="126"/>
                </a:cubicBezTo>
                <a:cubicBezTo>
                  <a:pt x="1978" y="128"/>
                  <a:pt x="1985" y="132"/>
                  <a:pt x="1985" y="133"/>
                </a:cubicBezTo>
                <a:cubicBezTo>
                  <a:pt x="1985" y="134"/>
                  <a:pt x="1981" y="136"/>
                  <a:pt x="1981" y="136"/>
                </a:cubicBezTo>
                <a:cubicBezTo>
                  <a:pt x="1980" y="142"/>
                  <a:pt x="1980" y="142"/>
                  <a:pt x="1980" y="142"/>
                </a:cubicBezTo>
                <a:cubicBezTo>
                  <a:pt x="1974" y="145"/>
                  <a:pt x="1974" y="145"/>
                  <a:pt x="1974" y="145"/>
                </a:cubicBezTo>
                <a:cubicBezTo>
                  <a:pt x="1974" y="145"/>
                  <a:pt x="1973" y="149"/>
                  <a:pt x="1970" y="148"/>
                </a:cubicBezTo>
                <a:cubicBezTo>
                  <a:pt x="1968" y="147"/>
                  <a:pt x="1962" y="147"/>
                  <a:pt x="1962" y="147"/>
                </a:cubicBezTo>
                <a:cubicBezTo>
                  <a:pt x="1954" y="147"/>
                  <a:pt x="1954" y="147"/>
                  <a:pt x="1954" y="147"/>
                </a:cubicBezTo>
                <a:cubicBezTo>
                  <a:pt x="1954" y="147"/>
                  <a:pt x="1945" y="143"/>
                  <a:pt x="1948" y="143"/>
                </a:cubicBezTo>
                <a:cubicBezTo>
                  <a:pt x="1950" y="143"/>
                  <a:pt x="1955" y="143"/>
                  <a:pt x="1955" y="143"/>
                </a:cubicBezTo>
                <a:cubicBezTo>
                  <a:pt x="1957" y="144"/>
                  <a:pt x="1957" y="144"/>
                  <a:pt x="1957" y="144"/>
                </a:cubicBezTo>
                <a:cubicBezTo>
                  <a:pt x="1961" y="141"/>
                  <a:pt x="1961" y="141"/>
                  <a:pt x="1961" y="141"/>
                </a:cubicBezTo>
                <a:cubicBezTo>
                  <a:pt x="1961" y="141"/>
                  <a:pt x="1968" y="143"/>
                  <a:pt x="1968" y="141"/>
                </a:cubicBezTo>
                <a:cubicBezTo>
                  <a:pt x="1968" y="139"/>
                  <a:pt x="1969" y="135"/>
                  <a:pt x="1969" y="135"/>
                </a:cubicBezTo>
                <a:cubicBezTo>
                  <a:pt x="1972" y="134"/>
                  <a:pt x="1972" y="134"/>
                  <a:pt x="1972" y="134"/>
                </a:cubicBezTo>
                <a:cubicBezTo>
                  <a:pt x="1973" y="131"/>
                  <a:pt x="1973" y="131"/>
                  <a:pt x="1973" y="131"/>
                </a:cubicBezTo>
                <a:cubicBezTo>
                  <a:pt x="1970" y="131"/>
                  <a:pt x="1970" y="131"/>
                  <a:pt x="1970" y="131"/>
                </a:cubicBezTo>
                <a:cubicBezTo>
                  <a:pt x="1970" y="131"/>
                  <a:pt x="1974" y="127"/>
                  <a:pt x="1972" y="126"/>
                </a:cubicBezTo>
                <a:cubicBezTo>
                  <a:pt x="1970" y="125"/>
                  <a:pt x="1961" y="126"/>
                  <a:pt x="1960" y="122"/>
                </a:cubicBezTo>
                <a:cubicBezTo>
                  <a:pt x="1960" y="119"/>
                  <a:pt x="1960" y="115"/>
                  <a:pt x="1958" y="114"/>
                </a:cubicBezTo>
                <a:cubicBezTo>
                  <a:pt x="1956" y="113"/>
                  <a:pt x="1954" y="110"/>
                  <a:pt x="1954" y="110"/>
                </a:cubicBezTo>
                <a:cubicBezTo>
                  <a:pt x="1953" y="104"/>
                  <a:pt x="1953" y="104"/>
                  <a:pt x="1953" y="104"/>
                </a:cubicBezTo>
                <a:cubicBezTo>
                  <a:pt x="1944" y="100"/>
                  <a:pt x="1944" y="100"/>
                  <a:pt x="1944" y="100"/>
                </a:cubicBezTo>
                <a:cubicBezTo>
                  <a:pt x="1944" y="100"/>
                  <a:pt x="1950" y="95"/>
                  <a:pt x="1947" y="91"/>
                </a:cubicBezTo>
                <a:cubicBezTo>
                  <a:pt x="1944" y="87"/>
                  <a:pt x="1937" y="87"/>
                  <a:pt x="1937" y="87"/>
                </a:cubicBezTo>
                <a:cubicBezTo>
                  <a:pt x="1918" y="85"/>
                  <a:pt x="1918" y="85"/>
                  <a:pt x="1918" y="85"/>
                </a:cubicBezTo>
                <a:cubicBezTo>
                  <a:pt x="1917" y="89"/>
                  <a:pt x="1917" y="89"/>
                  <a:pt x="1917" y="89"/>
                </a:cubicBezTo>
                <a:cubicBezTo>
                  <a:pt x="1919" y="92"/>
                  <a:pt x="1919" y="92"/>
                  <a:pt x="1919" y="92"/>
                </a:cubicBezTo>
                <a:cubicBezTo>
                  <a:pt x="1918" y="97"/>
                  <a:pt x="1918" y="97"/>
                  <a:pt x="1918" y="97"/>
                </a:cubicBezTo>
                <a:cubicBezTo>
                  <a:pt x="1910" y="100"/>
                  <a:pt x="1910" y="100"/>
                  <a:pt x="1910" y="100"/>
                </a:cubicBezTo>
                <a:cubicBezTo>
                  <a:pt x="1909" y="104"/>
                  <a:pt x="1909" y="104"/>
                  <a:pt x="1909" y="104"/>
                </a:cubicBezTo>
                <a:cubicBezTo>
                  <a:pt x="1913" y="104"/>
                  <a:pt x="1913" y="104"/>
                  <a:pt x="1913" y="104"/>
                </a:cubicBezTo>
                <a:cubicBezTo>
                  <a:pt x="1918" y="112"/>
                  <a:pt x="1918" y="112"/>
                  <a:pt x="1918" y="112"/>
                </a:cubicBezTo>
                <a:cubicBezTo>
                  <a:pt x="1916" y="114"/>
                  <a:pt x="1916" y="114"/>
                  <a:pt x="1916" y="114"/>
                </a:cubicBezTo>
                <a:cubicBezTo>
                  <a:pt x="1920" y="117"/>
                  <a:pt x="1920" y="117"/>
                  <a:pt x="1920" y="117"/>
                </a:cubicBezTo>
                <a:cubicBezTo>
                  <a:pt x="1925" y="116"/>
                  <a:pt x="1925" y="116"/>
                  <a:pt x="1925" y="116"/>
                </a:cubicBezTo>
                <a:cubicBezTo>
                  <a:pt x="1925" y="116"/>
                  <a:pt x="1929" y="120"/>
                  <a:pt x="1932" y="121"/>
                </a:cubicBezTo>
                <a:cubicBezTo>
                  <a:pt x="1934" y="122"/>
                  <a:pt x="1937" y="122"/>
                  <a:pt x="1937" y="122"/>
                </a:cubicBezTo>
                <a:cubicBezTo>
                  <a:pt x="1936" y="129"/>
                  <a:pt x="1936" y="129"/>
                  <a:pt x="1936" y="129"/>
                </a:cubicBezTo>
                <a:cubicBezTo>
                  <a:pt x="1934" y="126"/>
                  <a:pt x="1934" y="126"/>
                  <a:pt x="1934" y="126"/>
                </a:cubicBezTo>
                <a:cubicBezTo>
                  <a:pt x="1932" y="128"/>
                  <a:pt x="1932" y="128"/>
                  <a:pt x="1932" y="128"/>
                </a:cubicBezTo>
                <a:cubicBezTo>
                  <a:pt x="1932" y="128"/>
                  <a:pt x="1928" y="126"/>
                  <a:pt x="1924" y="124"/>
                </a:cubicBezTo>
                <a:cubicBezTo>
                  <a:pt x="1922" y="123"/>
                  <a:pt x="1919" y="122"/>
                  <a:pt x="1917" y="121"/>
                </a:cubicBezTo>
                <a:cubicBezTo>
                  <a:pt x="1914" y="121"/>
                  <a:pt x="1909" y="121"/>
                  <a:pt x="1909" y="121"/>
                </a:cubicBezTo>
                <a:cubicBezTo>
                  <a:pt x="1907" y="119"/>
                  <a:pt x="1907" y="119"/>
                  <a:pt x="1907" y="119"/>
                </a:cubicBezTo>
                <a:cubicBezTo>
                  <a:pt x="1905" y="122"/>
                  <a:pt x="1905" y="122"/>
                  <a:pt x="1905" y="122"/>
                </a:cubicBezTo>
                <a:cubicBezTo>
                  <a:pt x="1902" y="118"/>
                  <a:pt x="1902" y="118"/>
                  <a:pt x="1902" y="118"/>
                </a:cubicBezTo>
                <a:cubicBezTo>
                  <a:pt x="1902" y="118"/>
                  <a:pt x="1893" y="115"/>
                  <a:pt x="1892" y="115"/>
                </a:cubicBezTo>
                <a:cubicBezTo>
                  <a:pt x="1890" y="115"/>
                  <a:pt x="1886" y="115"/>
                  <a:pt x="1886" y="115"/>
                </a:cubicBezTo>
                <a:cubicBezTo>
                  <a:pt x="1886" y="115"/>
                  <a:pt x="1876" y="114"/>
                  <a:pt x="1875" y="115"/>
                </a:cubicBezTo>
                <a:cubicBezTo>
                  <a:pt x="1874" y="115"/>
                  <a:pt x="1872" y="115"/>
                  <a:pt x="1872" y="117"/>
                </a:cubicBezTo>
                <a:cubicBezTo>
                  <a:pt x="1872" y="119"/>
                  <a:pt x="1877" y="121"/>
                  <a:pt x="1877" y="121"/>
                </a:cubicBezTo>
                <a:cubicBezTo>
                  <a:pt x="1875" y="126"/>
                  <a:pt x="1875" y="126"/>
                  <a:pt x="1875" y="126"/>
                </a:cubicBezTo>
                <a:cubicBezTo>
                  <a:pt x="1873" y="124"/>
                  <a:pt x="1873" y="124"/>
                  <a:pt x="1873" y="124"/>
                </a:cubicBezTo>
                <a:cubicBezTo>
                  <a:pt x="1873" y="128"/>
                  <a:pt x="1873" y="128"/>
                  <a:pt x="1873" y="128"/>
                </a:cubicBezTo>
                <a:cubicBezTo>
                  <a:pt x="1873" y="128"/>
                  <a:pt x="1868" y="128"/>
                  <a:pt x="1868" y="126"/>
                </a:cubicBezTo>
                <a:cubicBezTo>
                  <a:pt x="1868" y="125"/>
                  <a:pt x="1869" y="121"/>
                  <a:pt x="1866" y="121"/>
                </a:cubicBezTo>
                <a:cubicBezTo>
                  <a:pt x="1863" y="121"/>
                  <a:pt x="1856" y="126"/>
                  <a:pt x="1854" y="127"/>
                </a:cubicBezTo>
                <a:cubicBezTo>
                  <a:pt x="1853" y="127"/>
                  <a:pt x="1851" y="124"/>
                  <a:pt x="1847" y="125"/>
                </a:cubicBezTo>
                <a:cubicBezTo>
                  <a:pt x="1842" y="125"/>
                  <a:pt x="1837" y="128"/>
                  <a:pt x="1837" y="129"/>
                </a:cubicBezTo>
                <a:cubicBezTo>
                  <a:pt x="1836" y="131"/>
                  <a:pt x="1827" y="130"/>
                  <a:pt x="1827" y="130"/>
                </a:cubicBezTo>
                <a:cubicBezTo>
                  <a:pt x="1828" y="126"/>
                  <a:pt x="1828" y="126"/>
                  <a:pt x="1828" y="126"/>
                </a:cubicBezTo>
                <a:cubicBezTo>
                  <a:pt x="1828" y="121"/>
                  <a:pt x="1828" y="121"/>
                  <a:pt x="1828" y="121"/>
                </a:cubicBezTo>
                <a:cubicBezTo>
                  <a:pt x="1828" y="121"/>
                  <a:pt x="1819" y="123"/>
                  <a:pt x="1819" y="125"/>
                </a:cubicBezTo>
                <a:cubicBezTo>
                  <a:pt x="1819" y="127"/>
                  <a:pt x="1820" y="128"/>
                  <a:pt x="1820" y="128"/>
                </a:cubicBezTo>
                <a:cubicBezTo>
                  <a:pt x="1816" y="129"/>
                  <a:pt x="1816" y="129"/>
                  <a:pt x="1816" y="129"/>
                </a:cubicBezTo>
                <a:cubicBezTo>
                  <a:pt x="1816" y="125"/>
                  <a:pt x="1816" y="125"/>
                  <a:pt x="1816" y="125"/>
                </a:cubicBezTo>
                <a:cubicBezTo>
                  <a:pt x="1813" y="126"/>
                  <a:pt x="1813" y="126"/>
                  <a:pt x="1813" y="126"/>
                </a:cubicBezTo>
                <a:cubicBezTo>
                  <a:pt x="1806" y="127"/>
                  <a:pt x="1806" y="127"/>
                  <a:pt x="1806" y="127"/>
                </a:cubicBezTo>
                <a:cubicBezTo>
                  <a:pt x="1800" y="131"/>
                  <a:pt x="1800" y="131"/>
                  <a:pt x="1800" y="131"/>
                </a:cubicBezTo>
                <a:cubicBezTo>
                  <a:pt x="1793" y="132"/>
                  <a:pt x="1793" y="132"/>
                  <a:pt x="1793" y="132"/>
                </a:cubicBezTo>
                <a:cubicBezTo>
                  <a:pt x="1795" y="135"/>
                  <a:pt x="1795" y="135"/>
                  <a:pt x="1795" y="135"/>
                </a:cubicBezTo>
                <a:cubicBezTo>
                  <a:pt x="1795" y="135"/>
                  <a:pt x="1789" y="133"/>
                  <a:pt x="1789" y="136"/>
                </a:cubicBezTo>
                <a:cubicBezTo>
                  <a:pt x="1788" y="138"/>
                  <a:pt x="1789" y="141"/>
                  <a:pt x="1789" y="141"/>
                </a:cubicBezTo>
                <a:cubicBezTo>
                  <a:pt x="1778" y="142"/>
                  <a:pt x="1778" y="142"/>
                  <a:pt x="1778" y="142"/>
                </a:cubicBezTo>
                <a:cubicBezTo>
                  <a:pt x="1778" y="142"/>
                  <a:pt x="1775" y="140"/>
                  <a:pt x="1774" y="140"/>
                </a:cubicBezTo>
                <a:cubicBezTo>
                  <a:pt x="1773" y="140"/>
                  <a:pt x="1768" y="141"/>
                  <a:pt x="1768" y="138"/>
                </a:cubicBezTo>
                <a:cubicBezTo>
                  <a:pt x="1768" y="135"/>
                  <a:pt x="1768" y="131"/>
                  <a:pt x="1772" y="133"/>
                </a:cubicBezTo>
                <a:cubicBezTo>
                  <a:pt x="1775" y="134"/>
                  <a:pt x="1780" y="133"/>
                  <a:pt x="1780" y="133"/>
                </a:cubicBezTo>
                <a:cubicBezTo>
                  <a:pt x="1780" y="133"/>
                  <a:pt x="1772" y="126"/>
                  <a:pt x="1770" y="126"/>
                </a:cubicBezTo>
                <a:cubicBezTo>
                  <a:pt x="1769" y="125"/>
                  <a:pt x="1753" y="125"/>
                  <a:pt x="1753" y="125"/>
                </a:cubicBezTo>
                <a:cubicBezTo>
                  <a:pt x="1755" y="127"/>
                  <a:pt x="1755" y="127"/>
                  <a:pt x="1755" y="127"/>
                </a:cubicBezTo>
                <a:cubicBezTo>
                  <a:pt x="1755" y="127"/>
                  <a:pt x="1761" y="126"/>
                  <a:pt x="1760" y="130"/>
                </a:cubicBezTo>
                <a:cubicBezTo>
                  <a:pt x="1759" y="134"/>
                  <a:pt x="1757" y="140"/>
                  <a:pt x="1758" y="140"/>
                </a:cubicBezTo>
                <a:cubicBezTo>
                  <a:pt x="1760" y="140"/>
                  <a:pt x="1765" y="142"/>
                  <a:pt x="1765" y="142"/>
                </a:cubicBezTo>
                <a:cubicBezTo>
                  <a:pt x="1765" y="147"/>
                  <a:pt x="1765" y="147"/>
                  <a:pt x="1765" y="147"/>
                </a:cubicBezTo>
                <a:cubicBezTo>
                  <a:pt x="1766" y="151"/>
                  <a:pt x="1766" y="151"/>
                  <a:pt x="1766" y="151"/>
                </a:cubicBezTo>
                <a:cubicBezTo>
                  <a:pt x="1762" y="148"/>
                  <a:pt x="1762" y="148"/>
                  <a:pt x="1762" y="148"/>
                </a:cubicBezTo>
                <a:cubicBezTo>
                  <a:pt x="1759" y="152"/>
                  <a:pt x="1759" y="152"/>
                  <a:pt x="1759" y="152"/>
                </a:cubicBezTo>
                <a:cubicBezTo>
                  <a:pt x="1758" y="147"/>
                  <a:pt x="1758" y="147"/>
                  <a:pt x="1758" y="147"/>
                </a:cubicBezTo>
                <a:cubicBezTo>
                  <a:pt x="1748" y="145"/>
                  <a:pt x="1748" y="145"/>
                  <a:pt x="1748" y="145"/>
                </a:cubicBezTo>
                <a:cubicBezTo>
                  <a:pt x="1744" y="150"/>
                  <a:pt x="1744" y="150"/>
                  <a:pt x="1744" y="150"/>
                </a:cubicBezTo>
                <a:cubicBezTo>
                  <a:pt x="1740" y="150"/>
                  <a:pt x="1740" y="150"/>
                  <a:pt x="1740" y="150"/>
                </a:cubicBezTo>
                <a:cubicBezTo>
                  <a:pt x="1740" y="150"/>
                  <a:pt x="1739" y="152"/>
                  <a:pt x="1737" y="153"/>
                </a:cubicBezTo>
                <a:cubicBezTo>
                  <a:pt x="1735" y="154"/>
                  <a:pt x="1731" y="155"/>
                  <a:pt x="1733" y="156"/>
                </a:cubicBezTo>
                <a:cubicBezTo>
                  <a:pt x="1734" y="158"/>
                  <a:pt x="1741" y="163"/>
                  <a:pt x="1741" y="163"/>
                </a:cubicBezTo>
                <a:cubicBezTo>
                  <a:pt x="1743" y="166"/>
                  <a:pt x="1743" y="166"/>
                  <a:pt x="1743" y="166"/>
                </a:cubicBezTo>
                <a:cubicBezTo>
                  <a:pt x="1739" y="164"/>
                  <a:pt x="1739" y="164"/>
                  <a:pt x="1739" y="164"/>
                </a:cubicBezTo>
                <a:cubicBezTo>
                  <a:pt x="1739" y="164"/>
                  <a:pt x="1735" y="166"/>
                  <a:pt x="1733" y="165"/>
                </a:cubicBezTo>
                <a:cubicBezTo>
                  <a:pt x="1730" y="164"/>
                  <a:pt x="1721" y="162"/>
                  <a:pt x="1721" y="162"/>
                </a:cubicBezTo>
                <a:cubicBezTo>
                  <a:pt x="1721" y="162"/>
                  <a:pt x="1720" y="157"/>
                  <a:pt x="1717" y="159"/>
                </a:cubicBezTo>
                <a:cubicBezTo>
                  <a:pt x="1713" y="160"/>
                  <a:pt x="1712" y="161"/>
                  <a:pt x="1712" y="161"/>
                </a:cubicBezTo>
                <a:cubicBezTo>
                  <a:pt x="1709" y="161"/>
                  <a:pt x="1709" y="161"/>
                  <a:pt x="1709" y="161"/>
                </a:cubicBezTo>
                <a:cubicBezTo>
                  <a:pt x="1716" y="167"/>
                  <a:pt x="1716" y="167"/>
                  <a:pt x="1716" y="167"/>
                </a:cubicBezTo>
                <a:cubicBezTo>
                  <a:pt x="1716" y="167"/>
                  <a:pt x="1724" y="167"/>
                  <a:pt x="1724" y="169"/>
                </a:cubicBezTo>
                <a:cubicBezTo>
                  <a:pt x="1724" y="170"/>
                  <a:pt x="1720" y="172"/>
                  <a:pt x="1720" y="172"/>
                </a:cubicBezTo>
                <a:cubicBezTo>
                  <a:pt x="1711" y="170"/>
                  <a:pt x="1711" y="170"/>
                  <a:pt x="1711" y="170"/>
                </a:cubicBezTo>
                <a:cubicBezTo>
                  <a:pt x="1711" y="170"/>
                  <a:pt x="1708" y="167"/>
                  <a:pt x="1706" y="167"/>
                </a:cubicBezTo>
                <a:cubicBezTo>
                  <a:pt x="1704" y="167"/>
                  <a:pt x="1699" y="169"/>
                  <a:pt x="1698" y="166"/>
                </a:cubicBezTo>
                <a:cubicBezTo>
                  <a:pt x="1698" y="163"/>
                  <a:pt x="1698" y="160"/>
                  <a:pt x="1698" y="160"/>
                </a:cubicBezTo>
                <a:cubicBezTo>
                  <a:pt x="1695" y="158"/>
                  <a:pt x="1695" y="158"/>
                  <a:pt x="1695" y="158"/>
                </a:cubicBezTo>
                <a:cubicBezTo>
                  <a:pt x="1695" y="158"/>
                  <a:pt x="1700" y="154"/>
                  <a:pt x="1698" y="153"/>
                </a:cubicBezTo>
                <a:cubicBezTo>
                  <a:pt x="1696" y="151"/>
                  <a:pt x="1685" y="148"/>
                  <a:pt x="1685" y="148"/>
                </a:cubicBezTo>
                <a:cubicBezTo>
                  <a:pt x="1680" y="144"/>
                  <a:pt x="1680" y="144"/>
                  <a:pt x="1680" y="144"/>
                </a:cubicBezTo>
                <a:cubicBezTo>
                  <a:pt x="1677" y="142"/>
                  <a:pt x="1677" y="142"/>
                  <a:pt x="1677" y="142"/>
                </a:cubicBezTo>
                <a:cubicBezTo>
                  <a:pt x="1675" y="140"/>
                  <a:pt x="1675" y="140"/>
                  <a:pt x="1675" y="140"/>
                </a:cubicBezTo>
                <a:cubicBezTo>
                  <a:pt x="1680" y="140"/>
                  <a:pt x="1680" y="140"/>
                  <a:pt x="1680" y="140"/>
                </a:cubicBezTo>
                <a:cubicBezTo>
                  <a:pt x="1680" y="140"/>
                  <a:pt x="1679" y="142"/>
                  <a:pt x="1683" y="143"/>
                </a:cubicBezTo>
                <a:cubicBezTo>
                  <a:pt x="1687" y="143"/>
                  <a:pt x="1693" y="143"/>
                  <a:pt x="1693" y="143"/>
                </a:cubicBezTo>
                <a:cubicBezTo>
                  <a:pt x="1693" y="143"/>
                  <a:pt x="1696" y="147"/>
                  <a:pt x="1698" y="147"/>
                </a:cubicBezTo>
                <a:cubicBezTo>
                  <a:pt x="1701" y="147"/>
                  <a:pt x="1712" y="148"/>
                  <a:pt x="1712" y="148"/>
                </a:cubicBezTo>
                <a:cubicBezTo>
                  <a:pt x="1712" y="148"/>
                  <a:pt x="1720" y="152"/>
                  <a:pt x="1729" y="149"/>
                </a:cubicBezTo>
                <a:cubicBezTo>
                  <a:pt x="1738" y="147"/>
                  <a:pt x="1747" y="144"/>
                  <a:pt x="1742" y="140"/>
                </a:cubicBezTo>
                <a:cubicBezTo>
                  <a:pt x="1738" y="136"/>
                  <a:pt x="1737" y="133"/>
                  <a:pt x="1731" y="132"/>
                </a:cubicBezTo>
                <a:cubicBezTo>
                  <a:pt x="1725" y="130"/>
                  <a:pt x="1717" y="127"/>
                  <a:pt x="1713" y="126"/>
                </a:cubicBezTo>
                <a:cubicBezTo>
                  <a:pt x="1709" y="124"/>
                  <a:pt x="1702" y="121"/>
                  <a:pt x="1698" y="121"/>
                </a:cubicBezTo>
                <a:cubicBezTo>
                  <a:pt x="1693" y="120"/>
                  <a:pt x="1689" y="120"/>
                  <a:pt x="1687" y="120"/>
                </a:cubicBezTo>
                <a:cubicBezTo>
                  <a:pt x="1684" y="120"/>
                  <a:pt x="1680" y="120"/>
                  <a:pt x="1680" y="120"/>
                </a:cubicBezTo>
                <a:cubicBezTo>
                  <a:pt x="1678" y="118"/>
                  <a:pt x="1678" y="118"/>
                  <a:pt x="1678" y="118"/>
                </a:cubicBezTo>
                <a:cubicBezTo>
                  <a:pt x="1674" y="119"/>
                  <a:pt x="1674" y="119"/>
                  <a:pt x="1674" y="119"/>
                </a:cubicBezTo>
                <a:cubicBezTo>
                  <a:pt x="1670" y="117"/>
                  <a:pt x="1670" y="117"/>
                  <a:pt x="1670" y="117"/>
                </a:cubicBezTo>
                <a:cubicBezTo>
                  <a:pt x="1674" y="116"/>
                  <a:pt x="1674" y="116"/>
                  <a:pt x="1674" y="116"/>
                </a:cubicBezTo>
                <a:cubicBezTo>
                  <a:pt x="1677" y="114"/>
                  <a:pt x="1677" y="114"/>
                  <a:pt x="1677" y="114"/>
                </a:cubicBezTo>
                <a:cubicBezTo>
                  <a:pt x="1677" y="114"/>
                  <a:pt x="1668" y="111"/>
                  <a:pt x="1666" y="112"/>
                </a:cubicBezTo>
                <a:cubicBezTo>
                  <a:pt x="1665" y="113"/>
                  <a:pt x="1665" y="115"/>
                  <a:pt x="1665" y="115"/>
                </a:cubicBezTo>
                <a:cubicBezTo>
                  <a:pt x="1661" y="115"/>
                  <a:pt x="1661" y="115"/>
                  <a:pt x="1661" y="115"/>
                </a:cubicBezTo>
                <a:cubicBezTo>
                  <a:pt x="1657" y="116"/>
                  <a:pt x="1657" y="116"/>
                  <a:pt x="1657" y="116"/>
                </a:cubicBezTo>
                <a:cubicBezTo>
                  <a:pt x="1652" y="114"/>
                  <a:pt x="1652" y="114"/>
                  <a:pt x="1652" y="114"/>
                </a:cubicBezTo>
                <a:cubicBezTo>
                  <a:pt x="1647" y="112"/>
                  <a:pt x="1647" y="112"/>
                  <a:pt x="1647" y="112"/>
                </a:cubicBezTo>
                <a:cubicBezTo>
                  <a:pt x="1647" y="112"/>
                  <a:pt x="1653" y="113"/>
                  <a:pt x="1655" y="112"/>
                </a:cubicBezTo>
                <a:cubicBezTo>
                  <a:pt x="1657" y="111"/>
                  <a:pt x="1661" y="109"/>
                  <a:pt x="1661" y="109"/>
                </a:cubicBezTo>
                <a:cubicBezTo>
                  <a:pt x="1661" y="109"/>
                  <a:pt x="1656" y="106"/>
                  <a:pt x="1653" y="106"/>
                </a:cubicBezTo>
                <a:cubicBezTo>
                  <a:pt x="1650" y="106"/>
                  <a:pt x="1645" y="104"/>
                  <a:pt x="1645" y="104"/>
                </a:cubicBezTo>
                <a:cubicBezTo>
                  <a:pt x="1645" y="104"/>
                  <a:pt x="1644" y="109"/>
                  <a:pt x="1640" y="109"/>
                </a:cubicBezTo>
                <a:cubicBezTo>
                  <a:pt x="1637" y="108"/>
                  <a:pt x="1643" y="104"/>
                  <a:pt x="1643" y="104"/>
                </a:cubicBezTo>
                <a:cubicBezTo>
                  <a:pt x="1634" y="101"/>
                  <a:pt x="1634" y="101"/>
                  <a:pt x="1634" y="101"/>
                </a:cubicBezTo>
                <a:cubicBezTo>
                  <a:pt x="1634" y="101"/>
                  <a:pt x="1632" y="111"/>
                  <a:pt x="1629" y="110"/>
                </a:cubicBezTo>
                <a:cubicBezTo>
                  <a:pt x="1626" y="109"/>
                  <a:pt x="1629" y="103"/>
                  <a:pt x="1629" y="103"/>
                </a:cubicBezTo>
                <a:cubicBezTo>
                  <a:pt x="1629" y="103"/>
                  <a:pt x="1621" y="113"/>
                  <a:pt x="1618" y="111"/>
                </a:cubicBezTo>
                <a:cubicBezTo>
                  <a:pt x="1616" y="110"/>
                  <a:pt x="1626" y="102"/>
                  <a:pt x="1626" y="102"/>
                </a:cubicBezTo>
                <a:cubicBezTo>
                  <a:pt x="1621" y="102"/>
                  <a:pt x="1621" y="102"/>
                  <a:pt x="1621" y="102"/>
                </a:cubicBezTo>
                <a:cubicBezTo>
                  <a:pt x="1619" y="104"/>
                  <a:pt x="1619" y="104"/>
                  <a:pt x="1619" y="104"/>
                </a:cubicBezTo>
                <a:cubicBezTo>
                  <a:pt x="1615" y="103"/>
                  <a:pt x="1615" y="103"/>
                  <a:pt x="1615" y="103"/>
                </a:cubicBezTo>
                <a:cubicBezTo>
                  <a:pt x="1609" y="107"/>
                  <a:pt x="1609" y="107"/>
                  <a:pt x="1609" y="107"/>
                </a:cubicBezTo>
                <a:cubicBezTo>
                  <a:pt x="1606" y="107"/>
                  <a:pt x="1606" y="107"/>
                  <a:pt x="1606" y="107"/>
                </a:cubicBezTo>
                <a:cubicBezTo>
                  <a:pt x="1605" y="112"/>
                  <a:pt x="1605" y="112"/>
                  <a:pt x="1605" y="112"/>
                </a:cubicBezTo>
                <a:cubicBezTo>
                  <a:pt x="1600" y="110"/>
                  <a:pt x="1600" y="110"/>
                  <a:pt x="1600" y="110"/>
                </a:cubicBezTo>
                <a:cubicBezTo>
                  <a:pt x="1595" y="111"/>
                  <a:pt x="1595" y="111"/>
                  <a:pt x="1595" y="111"/>
                </a:cubicBezTo>
                <a:cubicBezTo>
                  <a:pt x="1597" y="115"/>
                  <a:pt x="1597" y="115"/>
                  <a:pt x="1597" y="115"/>
                </a:cubicBezTo>
                <a:cubicBezTo>
                  <a:pt x="1590" y="113"/>
                  <a:pt x="1590" y="113"/>
                  <a:pt x="1590" y="113"/>
                </a:cubicBezTo>
                <a:cubicBezTo>
                  <a:pt x="1588" y="114"/>
                  <a:pt x="1588" y="114"/>
                  <a:pt x="1588" y="114"/>
                </a:cubicBezTo>
                <a:cubicBezTo>
                  <a:pt x="1588" y="117"/>
                  <a:pt x="1588" y="117"/>
                  <a:pt x="1588" y="117"/>
                </a:cubicBezTo>
                <a:cubicBezTo>
                  <a:pt x="1582" y="119"/>
                  <a:pt x="1582" y="119"/>
                  <a:pt x="1582" y="119"/>
                </a:cubicBezTo>
                <a:cubicBezTo>
                  <a:pt x="1583" y="114"/>
                  <a:pt x="1583" y="114"/>
                  <a:pt x="1583" y="114"/>
                </a:cubicBezTo>
                <a:cubicBezTo>
                  <a:pt x="1579" y="114"/>
                  <a:pt x="1579" y="114"/>
                  <a:pt x="1579" y="114"/>
                </a:cubicBezTo>
                <a:cubicBezTo>
                  <a:pt x="1580" y="117"/>
                  <a:pt x="1580" y="117"/>
                  <a:pt x="1580" y="117"/>
                </a:cubicBezTo>
                <a:cubicBezTo>
                  <a:pt x="1576" y="115"/>
                  <a:pt x="1576" y="115"/>
                  <a:pt x="1576" y="115"/>
                </a:cubicBezTo>
                <a:cubicBezTo>
                  <a:pt x="1577" y="119"/>
                  <a:pt x="1577" y="119"/>
                  <a:pt x="1577" y="119"/>
                </a:cubicBezTo>
                <a:cubicBezTo>
                  <a:pt x="1573" y="119"/>
                  <a:pt x="1573" y="119"/>
                  <a:pt x="1573" y="119"/>
                </a:cubicBezTo>
                <a:cubicBezTo>
                  <a:pt x="1573" y="119"/>
                  <a:pt x="1573" y="116"/>
                  <a:pt x="1573" y="115"/>
                </a:cubicBezTo>
                <a:cubicBezTo>
                  <a:pt x="1574" y="115"/>
                  <a:pt x="1576" y="113"/>
                  <a:pt x="1576" y="113"/>
                </a:cubicBezTo>
                <a:cubicBezTo>
                  <a:pt x="1571" y="112"/>
                  <a:pt x="1571" y="112"/>
                  <a:pt x="1571" y="112"/>
                </a:cubicBezTo>
                <a:cubicBezTo>
                  <a:pt x="1570" y="118"/>
                  <a:pt x="1570" y="118"/>
                  <a:pt x="1570" y="118"/>
                </a:cubicBezTo>
                <a:cubicBezTo>
                  <a:pt x="1567" y="120"/>
                  <a:pt x="1567" y="120"/>
                  <a:pt x="1567" y="120"/>
                </a:cubicBezTo>
                <a:cubicBezTo>
                  <a:pt x="1569" y="122"/>
                  <a:pt x="1569" y="122"/>
                  <a:pt x="1569" y="122"/>
                </a:cubicBezTo>
                <a:cubicBezTo>
                  <a:pt x="1564" y="122"/>
                  <a:pt x="1564" y="122"/>
                  <a:pt x="1564" y="122"/>
                </a:cubicBezTo>
                <a:cubicBezTo>
                  <a:pt x="1566" y="124"/>
                  <a:pt x="1566" y="124"/>
                  <a:pt x="1566" y="124"/>
                </a:cubicBezTo>
                <a:cubicBezTo>
                  <a:pt x="1560" y="124"/>
                  <a:pt x="1560" y="124"/>
                  <a:pt x="1560" y="124"/>
                </a:cubicBezTo>
                <a:cubicBezTo>
                  <a:pt x="1560" y="126"/>
                  <a:pt x="1560" y="126"/>
                  <a:pt x="1560" y="126"/>
                </a:cubicBezTo>
                <a:cubicBezTo>
                  <a:pt x="1564" y="127"/>
                  <a:pt x="1564" y="127"/>
                  <a:pt x="1564" y="127"/>
                </a:cubicBezTo>
                <a:cubicBezTo>
                  <a:pt x="1563" y="129"/>
                  <a:pt x="1563" y="129"/>
                  <a:pt x="1563" y="129"/>
                </a:cubicBezTo>
                <a:cubicBezTo>
                  <a:pt x="1558" y="127"/>
                  <a:pt x="1558" y="127"/>
                  <a:pt x="1558" y="127"/>
                </a:cubicBezTo>
                <a:cubicBezTo>
                  <a:pt x="1556" y="127"/>
                  <a:pt x="1556" y="127"/>
                  <a:pt x="1556" y="127"/>
                </a:cubicBezTo>
                <a:cubicBezTo>
                  <a:pt x="1559" y="129"/>
                  <a:pt x="1559" y="129"/>
                  <a:pt x="1559" y="129"/>
                </a:cubicBezTo>
                <a:cubicBezTo>
                  <a:pt x="1556" y="131"/>
                  <a:pt x="1556" y="131"/>
                  <a:pt x="1556" y="131"/>
                </a:cubicBezTo>
                <a:cubicBezTo>
                  <a:pt x="1554" y="129"/>
                  <a:pt x="1554" y="129"/>
                  <a:pt x="1554" y="129"/>
                </a:cubicBezTo>
                <a:cubicBezTo>
                  <a:pt x="1552" y="130"/>
                  <a:pt x="1552" y="130"/>
                  <a:pt x="1552" y="130"/>
                </a:cubicBezTo>
                <a:cubicBezTo>
                  <a:pt x="1553" y="131"/>
                  <a:pt x="1553" y="131"/>
                  <a:pt x="1553" y="131"/>
                </a:cubicBezTo>
                <a:cubicBezTo>
                  <a:pt x="1548" y="131"/>
                  <a:pt x="1548" y="131"/>
                  <a:pt x="1548" y="131"/>
                </a:cubicBezTo>
                <a:cubicBezTo>
                  <a:pt x="1547" y="133"/>
                  <a:pt x="1547" y="133"/>
                  <a:pt x="1547" y="133"/>
                </a:cubicBezTo>
                <a:cubicBezTo>
                  <a:pt x="1551" y="135"/>
                  <a:pt x="1551" y="135"/>
                  <a:pt x="1551" y="135"/>
                </a:cubicBezTo>
                <a:cubicBezTo>
                  <a:pt x="1550" y="137"/>
                  <a:pt x="1550" y="137"/>
                  <a:pt x="1550" y="137"/>
                </a:cubicBezTo>
                <a:cubicBezTo>
                  <a:pt x="1546" y="135"/>
                  <a:pt x="1546" y="135"/>
                  <a:pt x="1546" y="135"/>
                </a:cubicBezTo>
                <a:cubicBezTo>
                  <a:pt x="1545" y="138"/>
                  <a:pt x="1545" y="138"/>
                  <a:pt x="1545" y="138"/>
                </a:cubicBezTo>
                <a:cubicBezTo>
                  <a:pt x="1549" y="139"/>
                  <a:pt x="1549" y="139"/>
                  <a:pt x="1549" y="139"/>
                </a:cubicBezTo>
                <a:cubicBezTo>
                  <a:pt x="1549" y="139"/>
                  <a:pt x="1544" y="139"/>
                  <a:pt x="1543" y="139"/>
                </a:cubicBezTo>
                <a:cubicBezTo>
                  <a:pt x="1541" y="139"/>
                  <a:pt x="1542" y="141"/>
                  <a:pt x="1542" y="141"/>
                </a:cubicBezTo>
                <a:cubicBezTo>
                  <a:pt x="1542" y="141"/>
                  <a:pt x="1540" y="140"/>
                  <a:pt x="1538" y="141"/>
                </a:cubicBezTo>
                <a:cubicBezTo>
                  <a:pt x="1536" y="142"/>
                  <a:pt x="1535" y="143"/>
                  <a:pt x="1536" y="144"/>
                </a:cubicBezTo>
                <a:cubicBezTo>
                  <a:pt x="1537" y="145"/>
                  <a:pt x="1535" y="146"/>
                  <a:pt x="1535" y="146"/>
                </a:cubicBezTo>
                <a:cubicBezTo>
                  <a:pt x="1535" y="146"/>
                  <a:pt x="1533" y="148"/>
                  <a:pt x="1534" y="148"/>
                </a:cubicBezTo>
                <a:cubicBezTo>
                  <a:pt x="1534" y="148"/>
                  <a:pt x="1539" y="148"/>
                  <a:pt x="1539" y="148"/>
                </a:cubicBezTo>
                <a:cubicBezTo>
                  <a:pt x="1537" y="150"/>
                  <a:pt x="1537" y="150"/>
                  <a:pt x="1537" y="150"/>
                </a:cubicBezTo>
                <a:cubicBezTo>
                  <a:pt x="1532" y="149"/>
                  <a:pt x="1532" y="149"/>
                  <a:pt x="1532" y="149"/>
                </a:cubicBezTo>
                <a:cubicBezTo>
                  <a:pt x="1532" y="149"/>
                  <a:pt x="1530" y="150"/>
                  <a:pt x="1530" y="151"/>
                </a:cubicBezTo>
                <a:cubicBezTo>
                  <a:pt x="1530" y="153"/>
                  <a:pt x="1532" y="154"/>
                  <a:pt x="1531" y="155"/>
                </a:cubicBezTo>
                <a:cubicBezTo>
                  <a:pt x="1530" y="156"/>
                  <a:pt x="1529" y="156"/>
                  <a:pt x="1528" y="156"/>
                </a:cubicBezTo>
                <a:cubicBezTo>
                  <a:pt x="1527" y="156"/>
                  <a:pt x="1526" y="156"/>
                  <a:pt x="1526" y="157"/>
                </a:cubicBezTo>
                <a:cubicBezTo>
                  <a:pt x="1527" y="159"/>
                  <a:pt x="1528" y="160"/>
                  <a:pt x="1528" y="160"/>
                </a:cubicBezTo>
                <a:cubicBezTo>
                  <a:pt x="1528" y="160"/>
                  <a:pt x="1530" y="162"/>
                  <a:pt x="1528" y="162"/>
                </a:cubicBezTo>
                <a:cubicBezTo>
                  <a:pt x="1527" y="162"/>
                  <a:pt x="1525" y="162"/>
                  <a:pt x="1525" y="162"/>
                </a:cubicBezTo>
                <a:cubicBezTo>
                  <a:pt x="1524" y="162"/>
                  <a:pt x="1523" y="162"/>
                  <a:pt x="1523" y="163"/>
                </a:cubicBezTo>
                <a:cubicBezTo>
                  <a:pt x="1522" y="164"/>
                  <a:pt x="1522" y="165"/>
                  <a:pt x="1522" y="165"/>
                </a:cubicBezTo>
                <a:cubicBezTo>
                  <a:pt x="1522" y="165"/>
                  <a:pt x="1522" y="167"/>
                  <a:pt x="1521" y="167"/>
                </a:cubicBezTo>
                <a:cubicBezTo>
                  <a:pt x="1520" y="167"/>
                  <a:pt x="1519" y="165"/>
                  <a:pt x="1518" y="166"/>
                </a:cubicBezTo>
                <a:cubicBezTo>
                  <a:pt x="1516" y="166"/>
                  <a:pt x="1517" y="166"/>
                  <a:pt x="1516" y="167"/>
                </a:cubicBezTo>
                <a:cubicBezTo>
                  <a:pt x="1515" y="167"/>
                  <a:pt x="1515" y="168"/>
                  <a:pt x="1514" y="169"/>
                </a:cubicBezTo>
                <a:cubicBezTo>
                  <a:pt x="1513" y="169"/>
                  <a:pt x="1512" y="169"/>
                  <a:pt x="1512" y="169"/>
                </a:cubicBezTo>
                <a:cubicBezTo>
                  <a:pt x="1512" y="169"/>
                  <a:pt x="1511" y="170"/>
                  <a:pt x="1510" y="171"/>
                </a:cubicBezTo>
                <a:cubicBezTo>
                  <a:pt x="1509" y="172"/>
                  <a:pt x="1511" y="173"/>
                  <a:pt x="1510" y="174"/>
                </a:cubicBezTo>
                <a:cubicBezTo>
                  <a:pt x="1509" y="174"/>
                  <a:pt x="1509" y="175"/>
                  <a:pt x="1508" y="175"/>
                </a:cubicBezTo>
                <a:cubicBezTo>
                  <a:pt x="1507" y="175"/>
                  <a:pt x="1505" y="174"/>
                  <a:pt x="1504" y="174"/>
                </a:cubicBezTo>
                <a:cubicBezTo>
                  <a:pt x="1504" y="174"/>
                  <a:pt x="1505" y="172"/>
                  <a:pt x="1503" y="173"/>
                </a:cubicBezTo>
                <a:cubicBezTo>
                  <a:pt x="1500" y="175"/>
                  <a:pt x="1500" y="175"/>
                  <a:pt x="1499" y="175"/>
                </a:cubicBezTo>
                <a:cubicBezTo>
                  <a:pt x="1498" y="175"/>
                  <a:pt x="1497" y="174"/>
                  <a:pt x="1497" y="176"/>
                </a:cubicBezTo>
                <a:cubicBezTo>
                  <a:pt x="1497" y="178"/>
                  <a:pt x="1499" y="178"/>
                  <a:pt x="1499" y="179"/>
                </a:cubicBezTo>
                <a:cubicBezTo>
                  <a:pt x="1499" y="179"/>
                  <a:pt x="1500" y="181"/>
                  <a:pt x="1498" y="180"/>
                </a:cubicBezTo>
                <a:cubicBezTo>
                  <a:pt x="1496" y="179"/>
                  <a:pt x="1496" y="178"/>
                  <a:pt x="1495" y="178"/>
                </a:cubicBezTo>
                <a:cubicBezTo>
                  <a:pt x="1494" y="179"/>
                  <a:pt x="1493" y="180"/>
                  <a:pt x="1494" y="181"/>
                </a:cubicBezTo>
                <a:cubicBezTo>
                  <a:pt x="1495" y="181"/>
                  <a:pt x="1498" y="181"/>
                  <a:pt x="1497" y="182"/>
                </a:cubicBezTo>
                <a:cubicBezTo>
                  <a:pt x="1497" y="183"/>
                  <a:pt x="1499" y="184"/>
                  <a:pt x="1496" y="183"/>
                </a:cubicBezTo>
                <a:cubicBezTo>
                  <a:pt x="1493" y="183"/>
                  <a:pt x="1492" y="183"/>
                  <a:pt x="1492" y="183"/>
                </a:cubicBezTo>
                <a:cubicBezTo>
                  <a:pt x="1492" y="183"/>
                  <a:pt x="1492" y="182"/>
                  <a:pt x="1491" y="183"/>
                </a:cubicBezTo>
                <a:cubicBezTo>
                  <a:pt x="1490" y="184"/>
                  <a:pt x="1490" y="186"/>
                  <a:pt x="1490" y="186"/>
                </a:cubicBezTo>
                <a:cubicBezTo>
                  <a:pt x="1490" y="186"/>
                  <a:pt x="1484" y="183"/>
                  <a:pt x="1485" y="185"/>
                </a:cubicBezTo>
                <a:cubicBezTo>
                  <a:pt x="1486" y="186"/>
                  <a:pt x="1490" y="187"/>
                  <a:pt x="1490" y="187"/>
                </a:cubicBezTo>
                <a:cubicBezTo>
                  <a:pt x="1488" y="190"/>
                  <a:pt x="1488" y="190"/>
                  <a:pt x="1488" y="190"/>
                </a:cubicBezTo>
                <a:cubicBezTo>
                  <a:pt x="1488" y="190"/>
                  <a:pt x="1488" y="188"/>
                  <a:pt x="1486" y="188"/>
                </a:cubicBezTo>
                <a:cubicBezTo>
                  <a:pt x="1485" y="188"/>
                  <a:pt x="1484" y="189"/>
                  <a:pt x="1484" y="189"/>
                </a:cubicBezTo>
                <a:cubicBezTo>
                  <a:pt x="1481" y="187"/>
                  <a:pt x="1481" y="187"/>
                  <a:pt x="1481" y="187"/>
                </a:cubicBezTo>
                <a:cubicBezTo>
                  <a:pt x="1480" y="189"/>
                  <a:pt x="1480" y="189"/>
                  <a:pt x="1480" y="189"/>
                </a:cubicBezTo>
                <a:cubicBezTo>
                  <a:pt x="1481" y="190"/>
                  <a:pt x="1481" y="190"/>
                  <a:pt x="1481" y="190"/>
                </a:cubicBezTo>
                <a:cubicBezTo>
                  <a:pt x="1477" y="189"/>
                  <a:pt x="1477" y="189"/>
                  <a:pt x="1477" y="189"/>
                </a:cubicBezTo>
                <a:cubicBezTo>
                  <a:pt x="1476" y="191"/>
                  <a:pt x="1476" y="191"/>
                  <a:pt x="1476" y="191"/>
                </a:cubicBezTo>
                <a:cubicBezTo>
                  <a:pt x="1483" y="192"/>
                  <a:pt x="1483" y="192"/>
                  <a:pt x="1483" y="192"/>
                </a:cubicBezTo>
                <a:cubicBezTo>
                  <a:pt x="1480" y="193"/>
                  <a:pt x="1480" y="193"/>
                  <a:pt x="1480" y="193"/>
                </a:cubicBezTo>
                <a:cubicBezTo>
                  <a:pt x="1475" y="192"/>
                  <a:pt x="1475" y="192"/>
                  <a:pt x="1475" y="192"/>
                </a:cubicBezTo>
                <a:cubicBezTo>
                  <a:pt x="1475" y="192"/>
                  <a:pt x="1473" y="193"/>
                  <a:pt x="1473" y="194"/>
                </a:cubicBezTo>
                <a:cubicBezTo>
                  <a:pt x="1473" y="196"/>
                  <a:pt x="1477" y="196"/>
                  <a:pt x="1477" y="196"/>
                </a:cubicBezTo>
                <a:cubicBezTo>
                  <a:pt x="1475" y="197"/>
                  <a:pt x="1475" y="197"/>
                  <a:pt x="1475" y="197"/>
                </a:cubicBezTo>
                <a:cubicBezTo>
                  <a:pt x="1475" y="197"/>
                  <a:pt x="1473" y="198"/>
                  <a:pt x="1475" y="198"/>
                </a:cubicBezTo>
                <a:cubicBezTo>
                  <a:pt x="1476" y="199"/>
                  <a:pt x="1481" y="199"/>
                  <a:pt x="1481" y="199"/>
                </a:cubicBezTo>
                <a:cubicBezTo>
                  <a:pt x="1483" y="200"/>
                  <a:pt x="1483" y="200"/>
                  <a:pt x="1483" y="200"/>
                </a:cubicBezTo>
                <a:cubicBezTo>
                  <a:pt x="1486" y="198"/>
                  <a:pt x="1486" y="198"/>
                  <a:pt x="1486" y="198"/>
                </a:cubicBezTo>
                <a:cubicBezTo>
                  <a:pt x="1487" y="200"/>
                  <a:pt x="1487" y="200"/>
                  <a:pt x="1487" y="200"/>
                </a:cubicBezTo>
                <a:cubicBezTo>
                  <a:pt x="1491" y="198"/>
                  <a:pt x="1491" y="198"/>
                  <a:pt x="1491" y="198"/>
                </a:cubicBezTo>
                <a:cubicBezTo>
                  <a:pt x="1491" y="198"/>
                  <a:pt x="1490" y="201"/>
                  <a:pt x="1489" y="201"/>
                </a:cubicBezTo>
                <a:cubicBezTo>
                  <a:pt x="1488" y="201"/>
                  <a:pt x="1485" y="201"/>
                  <a:pt x="1485" y="201"/>
                </a:cubicBezTo>
                <a:cubicBezTo>
                  <a:pt x="1482" y="201"/>
                  <a:pt x="1482" y="201"/>
                  <a:pt x="1482" y="201"/>
                </a:cubicBezTo>
                <a:cubicBezTo>
                  <a:pt x="1482" y="201"/>
                  <a:pt x="1478" y="200"/>
                  <a:pt x="1478" y="200"/>
                </a:cubicBezTo>
                <a:cubicBezTo>
                  <a:pt x="1477" y="200"/>
                  <a:pt x="1472" y="201"/>
                  <a:pt x="1472" y="201"/>
                </a:cubicBezTo>
                <a:cubicBezTo>
                  <a:pt x="1472" y="201"/>
                  <a:pt x="1473" y="203"/>
                  <a:pt x="1474" y="204"/>
                </a:cubicBezTo>
                <a:cubicBezTo>
                  <a:pt x="1475" y="204"/>
                  <a:pt x="1477" y="204"/>
                  <a:pt x="1477" y="204"/>
                </a:cubicBezTo>
                <a:cubicBezTo>
                  <a:pt x="1477" y="204"/>
                  <a:pt x="1474" y="206"/>
                  <a:pt x="1475" y="208"/>
                </a:cubicBezTo>
                <a:cubicBezTo>
                  <a:pt x="1476" y="209"/>
                  <a:pt x="1479" y="209"/>
                  <a:pt x="1479" y="209"/>
                </a:cubicBezTo>
                <a:cubicBezTo>
                  <a:pt x="1482" y="207"/>
                  <a:pt x="1482" y="207"/>
                  <a:pt x="1482" y="207"/>
                </a:cubicBezTo>
                <a:cubicBezTo>
                  <a:pt x="1486" y="206"/>
                  <a:pt x="1486" y="206"/>
                  <a:pt x="1486" y="206"/>
                </a:cubicBezTo>
                <a:cubicBezTo>
                  <a:pt x="1485" y="209"/>
                  <a:pt x="1485" y="209"/>
                  <a:pt x="1485" y="209"/>
                </a:cubicBezTo>
                <a:cubicBezTo>
                  <a:pt x="1483" y="208"/>
                  <a:pt x="1483" y="208"/>
                  <a:pt x="1483" y="208"/>
                </a:cubicBezTo>
                <a:cubicBezTo>
                  <a:pt x="1481" y="211"/>
                  <a:pt x="1481" y="211"/>
                  <a:pt x="1481" y="211"/>
                </a:cubicBezTo>
                <a:cubicBezTo>
                  <a:pt x="1481" y="211"/>
                  <a:pt x="1475" y="210"/>
                  <a:pt x="1476" y="211"/>
                </a:cubicBezTo>
                <a:cubicBezTo>
                  <a:pt x="1477" y="213"/>
                  <a:pt x="1479" y="213"/>
                  <a:pt x="1479" y="213"/>
                </a:cubicBezTo>
                <a:cubicBezTo>
                  <a:pt x="1475" y="215"/>
                  <a:pt x="1475" y="215"/>
                  <a:pt x="1475" y="215"/>
                </a:cubicBezTo>
                <a:cubicBezTo>
                  <a:pt x="1473" y="215"/>
                  <a:pt x="1473" y="215"/>
                  <a:pt x="1473" y="215"/>
                </a:cubicBezTo>
                <a:cubicBezTo>
                  <a:pt x="1473" y="215"/>
                  <a:pt x="1473" y="217"/>
                  <a:pt x="1474" y="217"/>
                </a:cubicBezTo>
                <a:cubicBezTo>
                  <a:pt x="1475" y="217"/>
                  <a:pt x="1481" y="218"/>
                  <a:pt x="1481" y="218"/>
                </a:cubicBezTo>
                <a:cubicBezTo>
                  <a:pt x="1479" y="221"/>
                  <a:pt x="1479" y="221"/>
                  <a:pt x="1479" y="221"/>
                </a:cubicBezTo>
                <a:cubicBezTo>
                  <a:pt x="1481" y="221"/>
                  <a:pt x="1481" y="221"/>
                  <a:pt x="1481" y="221"/>
                </a:cubicBezTo>
                <a:cubicBezTo>
                  <a:pt x="1480" y="224"/>
                  <a:pt x="1480" y="224"/>
                  <a:pt x="1480" y="224"/>
                </a:cubicBezTo>
                <a:cubicBezTo>
                  <a:pt x="1480" y="224"/>
                  <a:pt x="1475" y="221"/>
                  <a:pt x="1475" y="223"/>
                </a:cubicBezTo>
                <a:cubicBezTo>
                  <a:pt x="1475" y="224"/>
                  <a:pt x="1477" y="226"/>
                  <a:pt x="1477" y="226"/>
                </a:cubicBezTo>
                <a:cubicBezTo>
                  <a:pt x="1484" y="229"/>
                  <a:pt x="1484" y="229"/>
                  <a:pt x="1484" y="229"/>
                </a:cubicBezTo>
                <a:cubicBezTo>
                  <a:pt x="1484" y="229"/>
                  <a:pt x="1482" y="230"/>
                  <a:pt x="1484" y="231"/>
                </a:cubicBezTo>
                <a:cubicBezTo>
                  <a:pt x="1485" y="232"/>
                  <a:pt x="1490" y="231"/>
                  <a:pt x="1490" y="231"/>
                </a:cubicBezTo>
                <a:cubicBezTo>
                  <a:pt x="1490" y="231"/>
                  <a:pt x="1490" y="233"/>
                  <a:pt x="1494" y="231"/>
                </a:cubicBezTo>
                <a:cubicBezTo>
                  <a:pt x="1498" y="230"/>
                  <a:pt x="1503" y="225"/>
                  <a:pt x="1503" y="225"/>
                </a:cubicBezTo>
                <a:cubicBezTo>
                  <a:pt x="1508" y="221"/>
                  <a:pt x="1508" y="221"/>
                  <a:pt x="1508" y="221"/>
                </a:cubicBezTo>
                <a:cubicBezTo>
                  <a:pt x="1508" y="221"/>
                  <a:pt x="1511" y="222"/>
                  <a:pt x="1513" y="220"/>
                </a:cubicBezTo>
                <a:cubicBezTo>
                  <a:pt x="1515" y="218"/>
                  <a:pt x="1513" y="214"/>
                  <a:pt x="1513" y="214"/>
                </a:cubicBezTo>
                <a:cubicBezTo>
                  <a:pt x="1515" y="214"/>
                  <a:pt x="1515" y="214"/>
                  <a:pt x="1515" y="214"/>
                </a:cubicBezTo>
                <a:cubicBezTo>
                  <a:pt x="1515" y="214"/>
                  <a:pt x="1513" y="217"/>
                  <a:pt x="1516" y="218"/>
                </a:cubicBezTo>
                <a:cubicBezTo>
                  <a:pt x="1519" y="219"/>
                  <a:pt x="1521" y="220"/>
                  <a:pt x="1521" y="220"/>
                </a:cubicBezTo>
                <a:cubicBezTo>
                  <a:pt x="1522" y="228"/>
                  <a:pt x="1522" y="228"/>
                  <a:pt x="1522" y="228"/>
                </a:cubicBezTo>
                <a:cubicBezTo>
                  <a:pt x="1522" y="228"/>
                  <a:pt x="1525" y="226"/>
                  <a:pt x="1526" y="229"/>
                </a:cubicBezTo>
                <a:cubicBezTo>
                  <a:pt x="1527" y="231"/>
                  <a:pt x="1525" y="229"/>
                  <a:pt x="1525" y="229"/>
                </a:cubicBezTo>
                <a:cubicBezTo>
                  <a:pt x="1525" y="229"/>
                  <a:pt x="1524" y="237"/>
                  <a:pt x="1525" y="237"/>
                </a:cubicBezTo>
                <a:cubicBezTo>
                  <a:pt x="1526" y="238"/>
                  <a:pt x="1528" y="239"/>
                  <a:pt x="1528" y="239"/>
                </a:cubicBezTo>
                <a:cubicBezTo>
                  <a:pt x="1528" y="239"/>
                  <a:pt x="1530" y="243"/>
                  <a:pt x="1531" y="244"/>
                </a:cubicBezTo>
                <a:cubicBezTo>
                  <a:pt x="1533" y="246"/>
                  <a:pt x="1535" y="247"/>
                  <a:pt x="1535" y="247"/>
                </a:cubicBezTo>
                <a:cubicBezTo>
                  <a:pt x="1535" y="248"/>
                  <a:pt x="1535" y="248"/>
                  <a:pt x="1535" y="248"/>
                </a:cubicBezTo>
                <a:cubicBezTo>
                  <a:pt x="1532" y="249"/>
                  <a:pt x="1532" y="249"/>
                  <a:pt x="1532" y="249"/>
                </a:cubicBezTo>
                <a:cubicBezTo>
                  <a:pt x="1532" y="249"/>
                  <a:pt x="1532" y="250"/>
                  <a:pt x="1532" y="252"/>
                </a:cubicBezTo>
                <a:cubicBezTo>
                  <a:pt x="1532" y="253"/>
                  <a:pt x="1535" y="256"/>
                  <a:pt x="1535" y="256"/>
                </a:cubicBezTo>
                <a:cubicBezTo>
                  <a:pt x="1535" y="256"/>
                  <a:pt x="1535" y="258"/>
                  <a:pt x="1536" y="259"/>
                </a:cubicBezTo>
                <a:cubicBezTo>
                  <a:pt x="1537" y="260"/>
                  <a:pt x="1541" y="259"/>
                  <a:pt x="1541" y="259"/>
                </a:cubicBezTo>
                <a:cubicBezTo>
                  <a:pt x="1541" y="259"/>
                  <a:pt x="1547" y="261"/>
                  <a:pt x="1547" y="259"/>
                </a:cubicBezTo>
                <a:cubicBezTo>
                  <a:pt x="1546" y="257"/>
                  <a:pt x="1546" y="254"/>
                  <a:pt x="1546" y="254"/>
                </a:cubicBezTo>
                <a:cubicBezTo>
                  <a:pt x="1549" y="252"/>
                  <a:pt x="1549" y="252"/>
                  <a:pt x="1549" y="252"/>
                </a:cubicBezTo>
                <a:cubicBezTo>
                  <a:pt x="1549" y="250"/>
                  <a:pt x="1549" y="250"/>
                  <a:pt x="1549" y="250"/>
                </a:cubicBezTo>
                <a:cubicBezTo>
                  <a:pt x="1558" y="251"/>
                  <a:pt x="1558" y="251"/>
                  <a:pt x="1558" y="251"/>
                </a:cubicBezTo>
                <a:cubicBezTo>
                  <a:pt x="1560" y="252"/>
                  <a:pt x="1560" y="252"/>
                  <a:pt x="1560" y="252"/>
                </a:cubicBezTo>
                <a:cubicBezTo>
                  <a:pt x="1563" y="243"/>
                  <a:pt x="1563" y="243"/>
                  <a:pt x="1563" y="243"/>
                </a:cubicBezTo>
                <a:cubicBezTo>
                  <a:pt x="1563" y="243"/>
                  <a:pt x="1565" y="238"/>
                  <a:pt x="1564" y="237"/>
                </a:cubicBezTo>
                <a:cubicBezTo>
                  <a:pt x="1564" y="235"/>
                  <a:pt x="1563" y="233"/>
                  <a:pt x="1563" y="233"/>
                </a:cubicBezTo>
                <a:cubicBezTo>
                  <a:pt x="1563" y="233"/>
                  <a:pt x="1567" y="232"/>
                  <a:pt x="1567" y="230"/>
                </a:cubicBezTo>
                <a:cubicBezTo>
                  <a:pt x="1566" y="228"/>
                  <a:pt x="1562" y="228"/>
                  <a:pt x="1562" y="228"/>
                </a:cubicBezTo>
                <a:cubicBezTo>
                  <a:pt x="1565" y="227"/>
                  <a:pt x="1565" y="227"/>
                  <a:pt x="1565" y="227"/>
                </a:cubicBezTo>
                <a:cubicBezTo>
                  <a:pt x="1563" y="226"/>
                  <a:pt x="1563" y="226"/>
                  <a:pt x="1563" y="226"/>
                </a:cubicBezTo>
                <a:cubicBezTo>
                  <a:pt x="1563" y="226"/>
                  <a:pt x="1570" y="226"/>
                  <a:pt x="1571" y="224"/>
                </a:cubicBezTo>
                <a:cubicBezTo>
                  <a:pt x="1571" y="222"/>
                  <a:pt x="1572" y="220"/>
                  <a:pt x="1572" y="220"/>
                </a:cubicBezTo>
                <a:cubicBezTo>
                  <a:pt x="1572" y="220"/>
                  <a:pt x="1575" y="224"/>
                  <a:pt x="1577" y="222"/>
                </a:cubicBezTo>
                <a:cubicBezTo>
                  <a:pt x="1579" y="219"/>
                  <a:pt x="1578" y="217"/>
                  <a:pt x="1578" y="217"/>
                </a:cubicBezTo>
                <a:cubicBezTo>
                  <a:pt x="1578" y="217"/>
                  <a:pt x="1583" y="216"/>
                  <a:pt x="1582" y="213"/>
                </a:cubicBezTo>
                <a:cubicBezTo>
                  <a:pt x="1580" y="210"/>
                  <a:pt x="1578" y="210"/>
                  <a:pt x="1578" y="210"/>
                </a:cubicBezTo>
                <a:cubicBezTo>
                  <a:pt x="1578" y="207"/>
                  <a:pt x="1578" y="207"/>
                  <a:pt x="1578" y="207"/>
                </a:cubicBezTo>
                <a:cubicBezTo>
                  <a:pt x="1573" y="205"/>
                  <a:pt x="1573" y="205"/>
                  <a:pt x="1573" y="205"/>
                </a:cubicBezTo>
                <a:cubicBezTo>
                  <a:pt x="1573" y="205"/>
                  <a:pt x="1571" y="207"/>
                  <a:pt x="1569" y="205"/>
                </a:cubicBezTo>
                <a:cubicBezTo>
                  <a:pt x="1567" y="204"/>
                  <a:pt x="1567" y="195"/>
                  <a:pt x="1567" y="195"/>
                </a:cubicBezTo>
                <a:cubicBezTo>
                  <a:pt x="1567" y="195"/>
                  <a:pt x="1569" y="193"/>
                  <a:pt x="1569" y="190"/>
                </a:cubicBezTo>
                <a:cubicBezTo>
                  <a:pt x="1569" y="188"/>
                  <a:pt x="1567" y="186"/>
                  <a:pt x="1567" y="186"/>
                </a:cubicBezTo>
                <a:cubicBezTo>
                  <a:pt x="1567" y="186"/>
                  <a:pt x="1570" y="187"/>
                  <a:pt x="1571" y="185"/>
                </a:cubicBezTo>
                <a:cubicBezTo>
                  <a:pt x="1572" y="183"/>
                  <a:pt x="1570" y="181"/>
                  <a:pt x="1570" y="181"/>
                </a:cubicBezTo>
                <a:cubicBezTo>
                  <a:pt x="1570" y="181"/>
                  <a:pt x="1573" y="183"/>
                  <a:pt x="1574" y="182"/>
                </a:cubicBezTo>
                <a:cubicBezTo>
                  <a:pt x="1575" y="181"/>
                  <a:pt x="1578" y="178"/>
                  <a:pt x="1578" y="178"/>
                </a:cubicBezTo>
                <a:cubicBezTo>
                  <a:pt x="1582" y="179"/>
                  <a:pt x="1582" y="179"/>
                  <a:pt x="1582" y="179"/>
                </a:cubicBezTo>
                <a:cubicBezTo>
                  <a:pt x="1584" y="176"/>
                  <a:pt x="1584" y="176"/>
                  <a:pt x="1584" y="176"/>
                </a:cubicBezTo>
                <a:cubicBezTo>
                  <a:pt x="1584" y="176"/>
                  <a:pt x="1590" y="176"/>
                  <a:pt x="1592" y="174"/>
                </a:cubicBezTo>
                <a:cubicBezTo>
                  <a:pt x="1594" y="172"/>
                  <a:pt x="1597" y="166"/>
                  <a:pt x="1597" y="166"/>
                </a:cubicBezTo>
                <a:cubicBezTo>
                  <a:pt x="1595" y="163"/>
                  <a:pt x="1595" y="163"/>
                  <a:pt x="1595" y="163"/>
                </a:cubicBezTo>
                <a:cubicBezTo>
                  <a:pt x="1599" y="158"/>
                  <a:pt x="1599" y="158"/>
                  <a:pt x="1599" y="158"/>
                </a:cubicBezTo>
                <a:cubicBezTo>
                  <a:pt x="1597" y="156"/>
                  <a:pt x="1597" y="156"/>
                  <a:pt x="1597" y="156"/>
                </a:cubicBezTo>
                <a:cubicBezTo>
                  <a:pt x="1602" y="154"/>
                  <a:pt x="1602" y="154"/>
                  <a:pt x="1602" y="154"/>
                </a:cubicBezTo>
                <a:cubicBezTo>
                  <a:pt x="1604" y="152"/>
                  <a:pt x="1604" y="152"/>
                  <a:pt x="1604" y="152"/>
                </a:cubicBezTo>
                <a:cubicBezTo>
                  <a:pt x="1615" y="152"/>
                  <a:pt x="1615" y="152"/>
                  <a:pt x="1615" y="152"/>
                </a:cubicBezTo>
                <a:cubicBezTo>
                  <a:pt x="1617" y="155"/>
                  <a:pt x="1617" y="155"/>
                  <a:pt x="1617" y="155"/>
                </a:cubicBezTo>
                <a:cubicBezTo>
                  <a:pt x="1617" y="154"/>
                  <a:pt x="1617" y="154"/>
                  <a:pt x="1617" y="154"/>
                </a:cubicBezTo>
                <a:cubicBezTo>
                  <a:pt x="1619" y="153"/>
                  <a:pt x="1619" y="153"/>
                  <a:pt x="1619" y="153"/>
                </a:cubicBezTo>
                <a:cubicBezTo>
                  <a:pt x="1619" y="153"/>
                  <a:pt x="1625" y="155"/>
                  <a:pt x="1626" y="157"/>
                </a:cubicBezTo>
                <a:cubicBezTo>
                  <a:pt x="1626" y="160"/>
                  <a:pt x="1626" y="162"/>
                  <a:pt x="1626" y="162"/>
                </a:cubicBezTo>
                <a:cubicBezTo>
                  <a:pt x="1626" y="162"/>
                  <a:pt x="1624" y="161"/>
                  <a:pt x="1623" y="161"/>
                </a:cubicBezTo>
                <a:cubicBezTo>
                  <a:pt x="1623" y="161"/>
                  <a:pt x="1618" y="166"/>
                  <a:pt x="1618" y="166"/>
                </a:cubicBezTo>
                <a:cubicBezTo>
                  <a:pt x="1613" y="171"/>
                  <a:pt x="1613" y="171"/>
                  <a:pt x="1613" y="171"/>
                </a:cubicBezTo>
                <a:cubicBezTo>
                  <a:pt x="1608" y="172"/>
                  <a:pt x="1608" y="172"/>
                  <a:pt x="1608" y="172"/>
                </a:cubicBezTo>
                <a:cubicBezTo>
                  <a:pt x="1608" y="172"/>
                  <a:pt x="1605" y="175"/>
                  <a:pt x="1605" y="176"/>
                </a:cubicBezTo>
                <a:cubicBezTo>
                  <a:pt x="1605" y="178"/>
                  <a:pt x="1601" y="178"/>
                  <a:pt x="1601" y="178"/>
                </a:cubicBezTo>
                <a:cubicBezTo>
                  <a:pt x="1598" y="182"/>
                  <a:pt x="1598" y="182"/>
                  <a:pt x="1598" y="182"/>
                </a:cubicBezTo>
                <a:cubicBezTo>
                  <a:pt x="1598" y="182"/>
                  <a:pt x="1597" y="185"/>
                  <a:pt x="1597" y="185"/>
                </a:cubicBezTo>
                <a:cubicBezTo>
                  <a:pt x="1598" y="186"/>
                  <a:pt x="1599" y="188"/>
                  <a:pt x="1599" y="188"/>
                </a:cubicBezTo>
                <a:cubicBezTo>
                  <a:pt x="1598" y="191"/>
                  <a:pt x="1598" y="191"/>
                  <a:pt x="1598" y="191"/>
                </a:cubicBezTo>
                <a:cubicBezTo>
                  <a:pt x="1601" y="194"/>
                  <a:pt x="1601" y="194"/>
                  <a:pt x="1601" y="194"/>
                </a:cubicBezTo>
                <a:cubicBezTo>
                  <a:pt x="1601" y="194"/>
                  <a:pt x="1599" y="201"/>
                  <a:pt x="1600" y="203"/>
                </a:cubicBezTo>
                <a:cubicBezTo>
                  <a:pt x="1601" y="205"/>
                  <a:pt x="1603" y="206"/>
                  <a:pt x="1603" y="206"/>
                </a:cubicBezTo>
                <a:cubicBezTo>
                  <a:pt x="1606" y="209"/>
                  <a:pt x="1606" y="209"/>
                  <a:pt x="1606" y="209"/>
                </a:cubicBezTo>
                <a:cubicBezTo>
                  <a:pt x="1612" y="208"/>
                  <a:pt x="1612" y="208"/>
                  <a:pt x="1612" y="208"/>
                </a:cubicBezTo>
                <a:cubicBezTo>
                  <a:pt x="1612" y="208"/>
                  <a:pt x="1610" y="211"/>
                  <a:pt x="1615" y="212"/>
                </a:cubicBezTo>
                <a:cubicBezTo>
                  <a:pt x="1619" y="212"/>
                  <a:pt x="1626" y="211"/>
                  <a:pt x="1626" y="211"/>
                </a:cubicBezTo>
                <a:cubicBezTo>
                  <a:pt x="1630" y="209"/>
                  <a:pt x="1630" y="209"/>
                  <a:pt x="1630" y="209"/>
                </a:cubicBezTo>
                <a:cubicBezTo>
                  <a:pt x="1635" y="209"/>
                  <a:pt x="1635" y="209"/>
                  <a:pt x="1635" y="209"/>
                </a:cubicBezTo>
                <a:cubicBezTo>
                  <a:pt x="1642" y="206"/>
                  <a:pt x="1642" y="206"/>
                  <a:pt x="1642" y="206"/>
                </a:cubicBezTo>
                <a:cubicBezTo>
                  <a:pt x="1652" y="206"/>
                  <a:pt x="1652" y="206"/>
                  <a:pt x="1652" y="206"/>
                </a:cubicBezTo>
                <a:cubicBezTo>
                  <a:pt x="1653" y="206"/>
                  <a:pt x="1653" y="206"/>
                  <a:pt x="1653" y="206"/>
                </a:cubicBezTo>
                <a:cubicBezTo>
                  <a:pt x="1657" y="203"/>
                  <a:pt x="1657" y="203"/>
                  <a:pt x="1657" y="203"/>
                </a:cubicBezTo>
                <a:cubicBezTo>
                  <a:pt x="1658" y="206"/>
                  <a:pt x="1658" y="206"/>
                  <a:pt x="1658" y="206"/>
                </a:cubicBezTo>
                <a:cubicBezTo>
                  <a:pt x="1658" y="206"/>
                  <a:pt x="1660" y="208"/>
                  <a:pt x="1662" y="209"/>
                </a:cubicBezTo>
                <a:cubicBezTo>
                  <a:pt x="1663" y="210"/>
                  <a:pt x="1668" y="210"/>
                  <a:pt x="1668" y="210"/>
                </a:cubicBezTo>
                <a:cubicBezTo>
                  <a:pt x="1670" y="212"/>
                  <a:pt x="1670" y="212"/>
                  <a:pt x="1670" y="212"/>
                </a:cubicBezTo>
                <a:cubicBezTo>
                  <a:pt x="1670" y="212"/>
                  <a:pt x="1662" y="210"/>
                  <a:pt x="1662" y="211"/>
                </a:cubicBezTo>
                <a:cubicBezTo>
                  <a:pt x="1661" y="213"/>
                  <a:pt x="1661" y="214"/>
                  <a:pt x="1661" y="214"/>
                </a:cubicBezTo>
                <a:cubicBezTo>
                  <a:pt x="1656" y="214"/>
                  <a:pt x="1656" y="214"/>
                  <a:pt x="1656" y="214"/>
                </a:cubicBezTo>
                <a:cubicBezTo>
                  <a:pt x="1655" y="217"/>
                  <a:pt x="1655" y="217"/>
                  <a:pt x="1655" y="217"/>
                </a:cubicBezTo>
                <a:cubicBezTo>
                  <a:pt x="1655" y="217"/>
                  <a:pt x="1654" y="217"/>
                  <a:pt x="1653" y="217"/>
                </a:cubicBezTo>
                <a:cubicBezTo>
                  <a:pt x="1650" y="216"/>
                  <a:pt x="1643" y="215"/>
                  <a:pt x="1641" y="215"/>
                </a:cubicBezTo>
                <a:cubicBezTo>
                  <a:pt x="1638" y="215"/>
                  <a:pt x="1628" y="216"/>
                  <a:pt x="1628" y="216"/>
                </a:cubicBezTo>
                <a:cubicBezTo>
                  <a:pt x="1628" y="216"/>
                  <a:pt x="1618" y="220"/>
                  <a:pt x="1618" y="221"/>
                </a:cubicBezTo>
                <a:cubicBezTo>
                  <a:pt x="1618" y="223"/>
                  <a:pt x="1619" y="226"/>
                  <a:pt x="1619" y="226"/>
                </a:cubicBezTo>
                <a:cubicBezTo>
                  <a:pt x="1627" y="228"/>
                  <a:pt x="1627" y="228"/>
                  <a:pt x="1627" y="228"/>
                </a:cubicBezTo>
                <a:cubicBezTo>
                  <a:pt x="1625" y="233"/>
                  <a:pt x="1625" y="233"/>
                  <a:pt x="1625" y="233"/>
                </a:cubicBezTo>
                <a:cubicBezTo>
                  <a:pt x="1625" y="233"/>
                  <a:pt x="1629" y="242"/>
                  <a:pt x="1626" y="242"/>
                </a:cubicBezTo>
                <a:cubicBezTo>
                  <a:pt x="1624" y="242"/>
                  <a:pt x="1618" y="241"/>
                  <a:pt x="1618" y="241"/>
                </a:cubicBezTo>
                <a:cubicBezTo>
                  <a:pt x="1617" y="238"/>
                  <a:pt x="1617" y="238"/>
                  <a:pt x="1617" y="238"/>
                </a:cubicBezTo>
                <a:cubicBezTo>
                  <a:pt x="1612" y="234"/>
                  <a:pt x="1612" y="234"/>
                  <a:pt x="1612" y="234"/>
                </a:cubicBezTo>
                <a:cubicBezTo>
                  <a:pt x="1612" y="234"/>
                  <a:pt x="1606" y="235"/>
                  <a:pt x="1605" y="237"/>
                </a:cubicBezTo>
                <a:cubicBezTo>
                  <a:pt x="1604" y="238"/>
                  <a:pt x="1604" y="240"/>
                  <a:pt x="1604" y="240"/>
                </a:cubicBezTo>
                <a:cubicBezTo>
                  <a:pt x="1604" y="240"/>
                  <a:pt x="1600" y="244"/>
                  <a:pt x="1600" y="245"/>
                </a:cubicBezTo>
                <a:cubicBezTo>
                  <a:pt x="1600" y="246"/>
                  <a:pt x="1602" y="252"/>
                  <a:pt x="1602" y="252"/>
                </a:cubicBezTo>
                <a:cubicBezTo>
                  <a:pt x="1602" y="252"/>
                  <a:pt x="1602" y="260"/>
                  <a:pt x="1604" y="260"/>
                </a:cubicBezTo>
                <a:cubicBezTo>
                  <a:pt x="1604" y="260"/>
                  <a:pt x="1604" y="260"/>
                  <a:pt x="1604" y="261"/>
                </a:cubicBezTo>
                <a:cubicBezTo>
                  <a:pt x="1604" y="262"/>
                  <a:pt x="1603" y="264"/>
                  <a:pt x="1603" y="264"/>
                </a:cubicBezTo>
                <a:cubicBezTo>
                  <a:pt x="1603" y="264"/>
                  <a:pt x="1594" y="263"/>
                  <a:pt x="1593" y="264"/>
                </a:cubicBezTo>
                <a:cubicBezTo>
                  <a:pt x="1592" y="266"/>
                  <a:pt x="1594" y="267"/>
                  <a:pt x="1594" y="267"/>
                </a:cubicBezTo>
                <a:cubicBezTo>
                  <a:pt x="1593" y="269"/>
                  <a:pt x="1593" y="269"/>
                  <a:pt x="1593" y="269"/>
                </a:cubicBezTo>
                <a:cubicBezTo>
                  <a:pt x="1593" y="269"/>
                  <a:pt x="1586" y="270"/>
                  <a:pt x="1585" y="270"/>
                </a:cubicBezTo>
                <a:cubicBezTo>
                  <a:pt x="1583" y="270"/>
                  <a:pt x="1582" y="266"/>
                  <a:pt x="1582" y="266"/>
                </a:cubicBezTo>
                <a:cubicBezTo>
                  <a:pt x="1582" y="266"/>
                  <a:pt x="1579" y="265"/>
                  <a:pt x="1576" y="265"/>
                </a:cubicBezTo>
                <a:cubicBezTo>
                  <a:pt x="1573" y="265"/>
                  <a:pt x="1565" y="269"/>
                  <a:pt x="1565" y="269"/>
                </a:cubicBezTo>
                <a:cubicBezTo>
                  <a:pt x="1562" y="271"/>
                  <a:pt x="1562" y="271"/>
                  <a:pt x="1562" y="271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4" y="272"/>
                  <a:pt x="1547" y="275"/>
                  <a:pt x="1548" y="275"/>
                </a:cubicBezTo>
                <a:cubicBezTo>
                  <a:pt x="1548" y="276"/>
                  <a:pt x="1548" y="278"/>
                  <a:pt x="1548" y="278"/>
                </a:cubicBezTo>
                <a:cubicBezTo>
                  <a:pt x="1547" y="278"/>
                  <a:pt x="1547" y="278"/>
                  <a:pt x="1547" y="278"/>
                </a:cubicBezTo>
                <a:cubicBezTo>
                  <a:pt x="1546" y="277"/>
                  <a:pt x="1546" y="277"/>
                  <a:pt x="1546" y="277"/>
                </a:cubicBezTo>
                <a:cubicBezTo>
                  <a:pt x="1543" y="276"/>
                  <a:pt x="1543" y="276"/>
                  <a:pt x="1543" y="276"/>
                </a:cubicBezTo>
                <a:cubicBezTo>
                  <a:pt x="1543" y="276"/>
                  <a:pt x="1543" y="275"/>
                  <a:pt x="1542" y="274"/>
                </a:cubicBezTo>
                <a:cubicBezTo>
                  <a:pt x="1541" y="273"/>
                  <a:pt x="1539" y="273"/>
                  <a:pt x="1539" y="273"/>
                </a:cubicBezTo>
                <a:cubicBezTo>
                  <a:pt x="1538" y="272"/>
                  <a:pt x="1538" y="272"/>
                  <a:pt x="1538" y="272"/>
                </a:cubicBezTo>
                <a:cubicBezTo>
                  <a:pt x="1538" y="272"/>
                  <a:pt x="1532" y="269"/>
                  <a:pt x="1531" y="270"/>
                </a:cubicBezTo>
                <a:cubicBezTo>
                  <a:pt x="1530" y="271"/>
                  <a:pt x="1529" y="272"/>
                  <a:pt x="1529" y="272"/>
                </a:cubicBezTo>
                <a:cubicBezTo>
                  <a:pt x="1523" y="272"/>
                  <a:pt x="1523" y="272"/>
                  <a:pt x="1523" y="272"/>
                </a:cubicBezTo>
                <a:cubicBezTo>
                  <a:pt x="1523" y="274"/>
                  <a:pt x="1523" y="274"/>
                  <a:pt x="1523" y="274"/>
                </a:cubicBezTo>
                <a:cubicBezTo>
                  <a:pt x="1518" y="274"/>
                  <a:pt x="1518" y="274"/>
                  <a:pt x="1518" y="274"/>
                </a:cubicBezTo>
                <a:cubicBezTo>
                  <a:pt x="1518" y="274"/>
                  <a:pt x="1517" y="273"/>
                  <a:pt x="1518" y="272"/>
                </a:cubicBezTo>
                <a:cubicBezTo>
                  <a:pt x="1519" y="271"/>
                  <a:pt x="1520" y="269"/>
                  <a:pt x="1520" y="269"/>
                </a:cubicBezTo>
                <a:cubicBezTo>
                  <a:pt x="1517" y="270"/>
                  <a:pt x="1517" y="270"/>
                  <a:pt x="1517" y="270"/>
                </a:cubicBezTo>
                <a:cubicBezTo>
                  <a:pt x="1511" y="269"/>
                  <a:pt x="1511" y="269"/>
                  <a:pt x="1511" y="269"/>
                </a:cubicBezTo>
                <a:cubicBezTo>
                  <a:pt x="1511" y="269"/>
                  <a:pt x="1509" y="267"/>
                  <a:pt x="1508" y="265"/>
                </a:cubicBezTo>
                <a:cubicBezTo>
                  <a:pt x="1508" y="265"/>
                  <a:pt x="1508" y="265"/>
                  <a:pt x="1508" y="265"/>
                </a:cubicBezTo>
                <a:cubicBezTo>
                  <a:pt x="1508" y="263"/>
                  <a:pt x="1507" y="262"/>
                  <a:pt x="1507" y="262"/>
                </a:cubicBezTo>
                <a:cubicBezTo>
                  <a:pt x="1509" y="259"/>
                  <a:pt x="1509" y="259"/>
                  <a:pt x="1509" y="259"/>
                </a:cubicBezTo>
                <a:cubicBezTo>
                  <a:pt x="1509" y="259"/>
                  <a:pt x="1506" y="256"/>
                  <a:pt x="1508" y="256"/>
                </a:cubicBezTo>
                <a:cubicBezTo>
                  <a:pt x="1510" y="255"/>
                  <a:pt x="1511" y="254"/>
                  <a:pt x="1511" y="254"/>
                </a:cubicBezTo>
                <a:cubicBezTo>
                  <a:pt x="1512" y="250"/>
                  <a:pt x="1512" y="250"/>
                  <a:pt x="1512" y="250"/>
                </a:cubicBezTo>
                <a:cubicBezTo>
                  <a:pt x="1515" y="250"/>
                  <a:pt x="1515" y="250"/>
                  <a:pt x="1515" y="250"/>
                </a:cubicBezTo>
                <a:cubicBezTo>
                  <a:pt x="1516" y="247"/>
                  <a:pt x="1516" y="247"/>
                  <a:pt x="1516" y="247"/>
                </a:cubicBezTo>
                <a:cubicBezTo>
                  <a:pt x="1511" y="247"/>
                  <a:pt x="1511" y="247"/>
                  <a:pt x="1511" y="247"/>
                </a:cubicBezTo>
                <a:cubicBezTo>
                  <a:pt x="1511" y="247"/>
                  <a:pt x="1511" y="243"/>
                  <a:pt x="1511" y="243"/>
                </a:cubicBezTo>
                <a:cubicBezTo>
                  <a:pt x="1512" y="242"/>
                  <a:pt x="1515" y="239"/>
                  <a:pt x="1514" y="238"/>
                </a:cubicBezTo>
                <a:cubicBezTo>
                  <a:pt x="1514" y="237"/>
                  <a:pt x="1513" y="236"/>
                  <a:pt x="1513" y="236"/>
                </a:cubicBezTo>
                <a:cubicBezTo>
                  <a:pt x="1513" y="236"/>
                  <a:pt x="1509" y="235"/>
                  <a:pt x="1509" y="236"/>
                </a:cubicBezTo>
                <a:cubicBezTo>
                  <a:pt x="1509" y="237"/>
                  <a:pt x="1504" y="242"/>
                  <a:pt x="1504" y="243"/>
                </a:cubicBezTo>
                <a:cubicBezTo>
                  <a:pt x="1504" y="244"/>
                  <a:pt x="1505" y="246"/>
                  <a:pt x="1505" y="246"/>
                </a:cubicBezTo>
                <a:cubicBezTo>
                  <a:pt x="1502" y="244"/>
                  <a:pt x="1502" y="244"/>
                  <a:pt x="1502" y="244"/>
                </a:cubicBezTo>
                <a:cubicBezTo>
                  <a:pt x="1501" y="240"/>
                  <a:pt x="1501" y="240"/>
                  <a:pt x="1501" y="240"/>
                </a:cubicBezTo>
                <a:cubicBezTo>
                  <a:pt x="1501" y="240"/>
                  <a:pt x="1496" y="243"/>
                  <a:pt x="1496" y="244"/>
                </a:cubicBezTo>
                <a:cubicBezTo>
                  <a:pt x="1496" y="244"/>
                  <a:pt x="1499" y="244"/>
                  <a:pt x="1499" y="244"/>
                </a:cubicBezTo>
                <a:cubicBezTo>
                  <a:pt x="1499" y="245"/>
                  <a:pt x="1501" y="248"/>
                  <a:pt x="1501" y="248"/>
                </a:cubicBezTo>
                <a:cubicBezTo>
                  <a:pt x="1497" y="247"/>
                  <a:pt x="1497" y="247"/>
                  <a:pt x="1497" y="247"/>
                </a:cubicBezTo>
                <a:cubicBezTo>
                  <a:pt x="1497" y="247"/>
                  <a:pt x="1494" y="250"/>
                  <a:pt x="1494" y="252"/>
                </a:cubicBezTo>
                <a:cubicBezTo>
                  <a:pt x="1494" y="254"/>
                  <a:pt x="1498" y="254"/>
                  <a:pt x="1498" y="254"/>
                </a:cubicBezTo>
                <a:cubicBezTo>
                  <a:pt x="1498" y="254"/>
                  <a:pt x="1495" y="257"/>
                  <a:pt x="1495" y="258"/>
                </a:cubicBezTo>
                <a:cubicBezTo>
                  <a:pt x="1496" y="258"/>
                  <a:pt x="1499" y="258"/>
                  <a:pt x="1499" y="258"/>
                </a:cubicBezTo>
                <a:cubicBezTo>
                  <a:pt x="1499" y="261"/>
                  <a:pt x="1499" y="261"/>
                  <a:pt x="1499" y="261"/>
                </a:cubicBezTo>
                <a:cubicBezTo>
                  <a:pt x="1497" y="264"/>
                  <a:pt x="1497" y="264"/>
                  <a:pt x="1497" y="264"/>
                </a:cubicBezTo>
                <a:cubicBezTo>
                  <a:pt x="1499" y="265"/>
                  <a:pt x="1499" y="265"/>
                  <a:pt x="1499" y="265"/>
                </a:cubicBezTo>
                <a:cubicBezTo>
                  <a:pt x="1502" y="269"/>
                  <a:pt x="1502" y="269"/>
                  <a:pt x="1502" y="269"/>
                </a:cubicBezTo>
                <a:cubicBezTo>
                  <a:pt x="1500" y="271"/>
                  <a:pt x="1500" y="271"/>
                  <a:pt x="1500" y="271"/>
                </a:cubicBezTo>
                <a:cubicBezTo>
                  <a:pt x="1503" y="275"/>
                  <a:pt x="1503" y="275"/>
                  <a:pt x="1503" y="275"/>
                </a:cubicBezTo>
                <a:cubicBezTo>
                  <a:pt x="1506" y="277"/>
                  <a:pt x="1506" y="277"/>
                  <a:pt x="1506" y="277"/>
                </a:cubicBezTo>
                <a:cubicBezTo>
                  <a:pt x="1502" y="275"/>
                  <a:pt x="1502" y="275"/>
                  <a:pt x="1502" y="275"/>
                </a:cubicBezTo>
                <a:cubicBezTo>
                  <a:pt x="1498" y="276"/>
                  <a:pt x="1498" y="276"/>
                  <a:pt x="1498" y="276"/>
                </a:cubicBezTo>
                <a:cubicBezTo>
                  <a:pt x="1498" y="276"/>
                  <a:pt x="1499" y="279"/>
                  <a:pt x="1498" y="280"/>
                </a:cubicBezTo>
                <a:cubicBezTo>
                  <a:pt x="1496" y="280"/>
                  <a:pt x="1494" y="280"/>
                  <a:pt x="1494" y="280"/>
                </a:cubicBezTo>
                <a:cubicBezTo>
                  <a:pt x="1493" y="278"/>
                  <a:pt x="1493" y="278"/>
                  <a:pt x="1493" y="278"/>
                </a:cubicBezTo>
                <a:cubicBezTo>
                  <a:pt x="1493" y="278"/>
                  <a:pt x="1487" y="277"/>
                  <a:pt x="1487" y="278"/>
                </a:cubicBezTo>
                <a:cubicBezTo>
                  <a:pt x="1487" y="279"/>
                  <a:pt x="1487" y="282"/>
                  <a:pt x="1487" y="282"/>
                </a:cubicBezTo>
                <a:cubicBezTo>
                  <a:pt x="1487" y="282"/>
                  <a:pt x="1484" y="280"/>
                  <a:pt x="1482" y="280"/>
                </a:cubicBezTo>
                <a:cubicBezTo>
                  <a:pt x="1481" y="280"/>
                  <a:pt x="1476" y="280"/>
                  <a:pt x="1476" y="280"/>
                </a:cubicBezTo>
                <a:cubicBezTo>
                  <a:pt x="1476" y="280"/>
                  <a:pt x="1473" y="281"/>
                  <a:pt x="1472" y="282"/>
                </a:cubicBezTo>
                <a:cubicBezTo>
                  <a:pt x="1472" y="283"/>
                  <a:pt x="1472" y="284"/>
                  <a:pt x="1472" y="285"/>
                </a:cubicBezTo>
                <a:cubicBezTo>
                  <a:pt x="1473" y="285"/>
                  <a:pt x="1473" y="287"/>
                  <a:pt x="1473" y="287"/>
                </a:cubicBezTo>
                <a:cubicBezTo>
                  <a:pt x="1473" y="287"/>
                  <a:pt x="1474" y="289"/>
                  <a:pt x="1474" y="289"/>
                </a:cubicBezTo>
                <a:cubicBezTo>
                  <a:pt x="1475" y="289"/>
                  <a:pt x="1476" y="289"/>
                  <a:pt x="1476" y="290"/>
                </a:cubicBezTo>
                <a:cubicBezTo>
                  <a:pt x="1476" y="291"/>
                  <a:pt x="1473" y="293"/>
                  <a:pt x="1472" y="293"/>
                </a:cubicBezTo>
                <a:cubicBezTo>
                  <a:pt x="1471" y="293"/>
                  <a:pt x="1470" y="292"/>
                  <a:pt x="1469" y="291"/>
                </a:cubicBezTo>
                <a:cubicBezTo>
                  <a:pt x="1468" y="290"/>
                  <a:pt x="1470" y="290"/>
                  <a:pt x="1471" y="288"/>
                </a:cubicBezTo>
                <a:cubicBezTo>
                  <a:pt x="1472" y="286"/>
                  <a:pt x="1471" y="285"/>
                  <a:pt x="1471" y="285"/>
                </a:cubicBezTo>
                <a:cubicBezTo>
                  <a:pt x="1471" y="285"/>
                  <a:pt x="1471" y="285"/>
                  <a:pt x="1470" y="284"/>
                </a:cubicBezTo>
                <a:cubicBezTo>
                  <a:pt x="1469" y="285"/>
                  <a:pt x="1467" y="287"/>
                  <a:pt x="1467" y="287"/>
                </a:cubicBezTo>
                <a:cubicBezTo>
                  <a:pt x="1467" y="287"/>
                  <a:pt x="1463" y="289"/>
                  <a:pt x="1463" y="291"/>
                </a:cubicBezTo>
                <a:cubicBezTo>
                  <a:pt x="1463" y="292"/>
                  <a:pt x="1463" y="295"/>
                  <a:pt x="1463" y="295"/>
                </a:cubicBezTo>
                <a:cubicBezTo>
                  <a:pt x="1459" y="299"/>
                  <a:pt x="1459" y="299"/>
                  <a:pt x="1459" y="299"/>
                </a:cubicBezTo>
                <a:cubicBezTo>
                  <a:pt x="1460" y="301"/>
                  <a:pt x="1460" y="301"/>
                  <a:pt x="1460" y="301"/>
                </a:cubicBezTo>
                <a:cubicBezTo>
                  <a:pt x="1457" y="301"/>
                  <a:pt x="1457" y="301"/>
                  <a:pt x="1457" y="301"/>
                </a:cubicBezTo>
                <a:cubicBezTo>
                  <a:pt x="1453" y="302"/>
                  <a:pt x="1453" y="302"/>
                  <a:pt x="1453" y="302"/>
                </a:cubicBezTo>
                <a:cubicBezTo>
                  <a:pt x="1451" y="304"/>
                  <a:pt x="1451" y="304"/>
                  <a:pt x="1451" y="304"/>
                </a:cubicBezTo>
                <a:cubicBezTo>
                  <a:pt x="1449" y="306"/>
                  <a:pt x="1449" y="306"/>
                  <a:pt x="1449" y="306"/>
                </a:cubicBezTo>
                <a:cubicBezTo>
                  <a:pt x="1449" y="306"/>
                  <a:pt x="1445" y="305"/>
                  <a:pt x="1443" y="306"/>
                </a:cubicBezTo>
                <a:cubicBezTo>
                  <a:pt x="1441" y="307"/>
                  <a:pt x="1436" y="306"/>
                  <a:pt x="1437" y="308"/>
                </a:cubicBezTo>
                <a:cubicBezTo>
                  <a:pt x="1438" y="309"/>
                  <a:pt x="1438" y="311"/>
                  <a:pt x="1438" y="311"/>
                </a:cubicBezTo>
                <a:cubicBezTo>
                  <a:pt x="1438" y="311"/>
                  <a:pt x="1440" y="314"/>
                  <a:pt x="1438" y="316"/>
                </a:cubicBezTo>
                <a:cubicBezTo>
                  <a:pt x="1435" y="318"/>
                  <a:pt x="1431" y="318"/>
                  <a:pt x="1431" y="318"/>
                </a:cubicBezTo>
                <a:cubicBezTo>
                  <a:pt x="1425" y="322"/>
                  <a:pt x="1425" y="322"/>
                  <a:pt x="1425" y="322"/>
                </a:cubicBezTo>
                <a:cubicBezTo>
                  <a:pt x="1427" y="323"/>
                  <a:pt x="1427" y="323"/>
                  <a:pt x="1427" y="323"/>
                </a:cubicBezTo>
                <a:cubicBezTo>
                  <a:pt x="1427" y="323"/>
                  <a:pt x="1423" y="326"/>
                  <a:pt x="1420" y="325"/>
                </a:cubicBezTo>
                <a:cubicBezTo>
                  <a:pt x="1417" y="325"/>
                  <a:pt x="1415" y="324"/>
                  <a:pt x="1415" y="324"/>
                </a:cubicBezTo>
                <a:cubicBezTo>
                  <a:pt x="1413" y="321"/>
                  <a:pt x="1413" y="321"/>
                  <a:pt x="1413" y="321"/>
                </a:cubicBezTo>
                <a:cubicBezTo>
                  <a:pt x="1413" y="321"/>
                  <a:pt x="1408" y="319"/>
                  <a:pt x="1408" y="321"/>
                </a:cubicBezTo>
                <a:cubicBezTo>
                  <a:pt x="1409" y="322"/>
                  <a:pt x="1411" y="325"/>
                  <a:pt x="1411" y="325"/>
                </a:cubicBezTo>
                <a:cubicBezTo>
                  <a:pt x="1411" y="325"/>
                  <a:pt x="1414" y="330"/>
                  <a:pt x="1410" y="331"/>
                </a:cubicBezTo>
                <a:cubicBezTo>
                  <a:pt x="1406" y="332"/>
                  <a:pt x="1402" y="331"/>
                  <a:pt x="1402" y="331"/>
                </a:cubicBezTo>
                <a:cubicBezTo>
                  <a:pt x="1401" y="334"/>
                  <a:pt x="1401" y="334"/>
                  <a:pt x="1401" y="334"/>
                </a:cubicBezTo>
                <a:cubicBezTo>
                  <a:pt x="1401" y="334"/>
                  <a:pt x="1397" y="329"/>
                  <a:pt x="1396" y="330"/>
                </a:cubicBezTo>
                <a:cubicBezTo>
                  <a:pt x="1395" y="330"/>
                  <a:pt x="1391" y="331"/>
                  <a:pt x="1391" y="331"/>
                </a:cubicBezTo>
                <a:cubicBezTo>
                  <a:pt x="1391" y="331"/>
                  <a:pt x="1383" y="332"/>
                  <a:pt x="1382" y="334"/>
                </a:cubicBezTo>
                <a:cubicBezTo>
                  <a:pt x="1382" y="335"/>
                  <a:pt x="1386" y="336"/>
                  <a:pt x="1386" y="337"/>
                </a:cubicBezTo>
                <a:cubicBezTo>
                  <a:pt x="1386" y="338"/>
                  <a:pt x="1380" y="337"/>
                  <a:pt x="1381" y="339"/>
                </a:cubicBezTo>
                <a:cubicBezTo>
                  <a:pt x="1382" y="341"/>
                  <a:pt x="1386" y="341"/>
                  <a:pt x="1386" y="341"/>
                </a:cubicBezTo>
                <a:cubicBezTo>
                  <a:pt x="1388" y="340"/>
                  <a:pt x="1388" y="340"/>
                  <a:pt x="1388" y="340"/>
                </a:cubicBezTo>
                <a:cubicBezTo>
                  <a:pt x="1395" y="344"/>
                  <a:pt x="1395" y="344"/>
                  <a:pt x="1395" y="344"/>
                </a:cubicBezTo>
                <a:cubicBezTo>
                  <a:pt x="1399" y="344"/>
                  <a:pt x="1399" y="344"/>
                  <a:pt x="1399" y="344"/>
                </a:cubicBezTo>
                <a:cubicBezTo>
                  <a:pt x="1401" y="346"/>
                  <a:pt x="1401" y="346"/>
                  <a:pt x="1401" y="346"/>
                </a:cubicBezTo>
                <a:cubicBezTo>
                  <a:pt x="1407" y="347"/>
                  <a:pt x="1407" y="347"/>
                  <a:pt x="1407" y="347"/>
                </a:cubicBezTo>
                <a:cubicBezTo>
                  <a:pt x="1403" y="349"/>
                  <a:pt x="1403" y="349"/>
                  <a:pt x="1403" y="349"/>
                </a:cubicBezTo>
                <a:cubicBezTo>
                  <a:pt x="1403" y="349"/>
                  <a:pt x="1407" y="355"/>
                  <a:pt x="1408" y="356"/>
                </a:cubicBezTo>
                <a:cubicBezTo>
                  <a:pt x="1408" y="357"/>
                  <a:pt x="1412" y="357"/>
                  <a:pt x="1412" y="357"/>
                </a:cubicBezTo>
                <a:cubicBezTo>
                  <a:pt x="1412" y="363"/>
                  <a:pt x="1412" y="363"/>
                  <a:pt x="1412" y="363"/>
                </a:cubicBezTo>
                <a:cubicBezTo>
                  <a:pt x="1414" y="367"/>
                  <a:pt x="1414" y="367"/>
                  <a:pt x="1414" y="367"/>
                </a:cubicBezTo>
                <a:cubicBezTo>
                  <a:pt x="1416" y="372"/>
                  <a:pt x="1416" y="372"/>
                  <a:pt x="1416" y="372"/>
                </a:cubicBezTo>
                <a:cubicBezTo>
                  <a:pt x="1412" y="367"/>
                  <a:pt x="1412" y="367"/>
                  <a:pt x="1412" y="367"/>
                </a:cubicBezTo>
                <a:cubicBezTo>
                  <a:pt x="1412" y="367"/>
                  <a:pt x="1411" y="373"/>
                  <a:pt x="1411" y="375"/>
                </a:cubicBezTo>
                <a:cubicBezTo>
                  <a:pt x="1411" y="377"/>
                  <a:pt x="1409" y="385"/>
                  <a:pt x="1408" y="387"/>
                </a:cubicBezTo>
                <a:cubicBezTo>
                  <a:pt x="1407" y="388"/>
                  <a:pt x="1407" y="390"/>
                  <a:pt x="1405" y="391"/>
                </a:cubicBezTo>
                <a:cubicBezTo>
                  <a:pt x="1404" y="391"/>
                  <a:pt x="1404" y="391"/>
                  <a:pt x="1403" y="391"/>
                </a:cubicBezTo>
                <a:cubicBezTo>
                  <a:pt x="1399" y="391"/>
                  <a:pt x="1390" y="389"/>
                  <a:pt x="1390" y="389"/>
                </a:cubicBezTo>
                <a:cubicBezTo>
                  <a:pt x="1385" y="391"/>
                  <a:pt x="1385" y="391"/>
                  <a:pt x="1385" y="391"/>
                </a:cubicBezTo>
                <a:cubicBezTo>
                  <a:pt x="1377" y="390"/>
                  <a:pt x="1377" y="390"/>
                  <a:pt x="1377" y="390"/>
                </a:cubicBezTo>
                <a:cubicBezTo>
                  <a:pt x="1377" y="390"/>
                  <a:pt x="1372" y="387"/>
                  <a:pt x="1369" y="387"/>
                </a:cubicBezTo>
                <a:cubicBezTo>
                  <a:pt x="1366" y="388"/>
                  <a:pt x="1362" y="388"/>
                  <a:pt x="1361" y="388"/>
                </a:cubicBezTo>
                <a:cubicBezTo>
                  <a:pt x="1359" y="388"/>
                  <a:pt x="1356" y="388"/>
                  <a:pt x="1356" y="388"/>
                </a:cubicBezTo>
                <a:cubicBezTo>
                  <a:pt x="1356" y="388"/>
                  <a:pt x="1353" y="386"/>
                  <a:pt x="1352" y="386"/>
                </a:cubicBezTo>
                <a:cubicBezTo>
                  <a:pt x="1351" y="386"/>
                  <a:pt x="1347" y="390"/>
                  <a:pt x="1347" y="390"/>
                </a:cubicBezTo>
                <a:cubicBezTo>
                  <a:pt x="1347" y="390"/>
                  <a:pt x="1337" y="391"/>
                  <a:pt x="1337" y="394"/>
                </a:cubicBezTo>
                <a:cubicBezTo>
                  <a:pt x="1336" y="397"/>
                  <a:pt x="1341" y="400"/>
                  <a:pt x="1341" y="400"/>
                </a:cubicBezTo>
                <a:cubicBezTo>
                  <a:pt x="1339" y="405"/>
                  <a:pt x="1339" y="405"/>
                  <a:pt x="1339" y="405"/>
                </a:cubicBezTo>
                <a:cubicBezTo>
                  <a:pt x="1339" y="405"/>
                  <a:pt x="1339" y="406"/>
                  <a:pt x="1340" y="407"/>
                </a:cubicBezTo>
                <a:cubicBezTo>
                  <a:pt x="1340" y="409"/>
                  <a:pt x="1341" y="413"/>
                  <a:pt x="1341" y="415"/>
                </a:cubicBezTo>
                <a:cubicBezTo>
                  <a:pt x="1340" y="420"/>
                  <a:pt x="1336" y="428"/>
                  <a:pt x="1336" y="428"/>
                </a:cubicBezTo>
                <a:cubicBezTo>
                  <a:pt x="1333" y="435"/>
                  <a:pt x="1333" y="435"/>
                  <a:pt x="1333" y="435"/>
                </a:cubicBezTo>
                <a:cubicBezTo>
                  <a:pt x="1333" y="435"/>
                  <a:pt x="1331" y="441"/>
                  <a:pt x="1332" y="442"/>
                </a:cubicBezTo>
                <a:cubicBezTo>
                  <a:pt x="1334" y="443"/>
                  <a:pt x="1336" y="444"/>
                  <a:pt x="1336" y="444"/>
                </a:cubicBezTo>
                <a:cubicBezTo>
                  <a:pt x="1337" y="452"/>
                  <a:pt x="1337" y="452"/>
                  <a:pt x="1337" y="452"/>
                </a:cubicBezTo>
                <a:cubicBezTo>
                  <a:pt x="1337" y="452"/>
                  <a:pt x="1334" y="461"/>
                  <a:pt x="1335" y="461"/>
                </a:cubicBezTo>
                <a:cubicBezTo>
                  <a:pt x="1336" y="461"/>
                  <a:pt x="1342" y="460"/>
                  <a:pt x="1342" y="460"/>
                </a:cubicBezTo>
                <a:cubicBezTo>
                  <a:pt x="1342" y="460"/>
                  <a:pt x="1343" y="462"/>
                  <a:pt x="1344" y="462"/>
                </a:cubicBezTo>
                <a:cubicBezTo>
                  <a:pt x="1345" y="462"/>
                  <a:pt x="1349" y="460"/>
                  <a:pt x="1349" y="459"/>
                </a:cubicBezTo>
                <a:cubicBezTo>
                  <a:pt x="1349" y="459"/>
                  <a:pt x="1349" y="459"/>
                  <a:pt x="1349" y="459"/>
                </a:cubicBezTo>
                <a:cubicBezTo>
                  <a:pt x="1353" y="459"/>
                  <a:pt x="1353" y="459"/>
                  <a:pt x="1353" y="459"/>
                </a:cubicBezTo>
                <a:cubicBezTo>
                  <a:pt x="1357" y="462"/>
                  <a:pt x="1357" y="462"/>
                  <a:pt x="1357" y="462"/>
                </a:cubicBezTo>
                <a:cubicBezTo>
                  <a:pt x="1359" y="462"/>
                  <a:pt x="1359" y="462"/>
                  <a:pt x="1359" y="462"/>
                </a:cubicBezTo>
                <a:cubicBezTo>
                  <a:pt x="1358" y="466"/>
                  <a:pt x="1358" y="466"/>
                  <a:pt x="1358" y="466"/>
                </a:cubicBezTo>
                <a:cubicBezTo>
                  <a:pt x="1359" y="466"/>
                  <a:pt x="1359" y="466"/>
                  <a:pt x="1359" y="466"/>
                </a:cubicBezTo>
                <a:cubicBezTo>
                  <a:pt x="1359" y="466"/>
                  <a:pt x="1359" y="470"/>
                  <a:pt x="1361" y="471"/>
                </a:cubicBezTo>
                <a:cubicBezTo>
                  <a:pt x="1362" y="472"/>
                  <a:pt x="1365" y="472"/>
                  <a:pt x="1365" y="472"/>
                </a:cubicBezTo>
                <a:cubicBezTo>
                  <a:pt x="1365" y="472"/>
                  <a:pt x="1368" y="470"/>
                  <a:pt x="1369" y="469"/>
                </a:cubicBezTo>
                <a:cubicBezTo>
                  <a:pt x="1370" y="467"/>
                  <a:pt x="1373" y="467"/>
                  <a:pt x="1373" y="467"/>
                </a:cubicBezTo>
                <a:cubicBezTo>
                  <a:pt x="1377" y="465"/>
                  <a:pt x="1377" y="465"/>
                  <a:pt x="1377" y="465"/>
                </a:cubicBezTo>
                <a:cubicBezTo>
                  <a:pt x="1377" y="465"/>
                  <a:pt x="1384" y="465"/>
                  <a:pt x="1386" y="465"/>
                </a:cubicBezTo>
                <a:cubicBezTo>
                  <a:pt x="1387" y="464"/>
                  <a:pt x="1389" y="464"/>
                  <a:pt x="1389" y="464"/>
                </a:cubicBezTo>
                <a:cubicBezTo>
                  <a:pt x="1389" y="464"/>
                  <a:pt x="1391" y="465"/>
                  <a:pt x="1392" y="465"/>
                </a:cubicBezTo>
                <a:cubicBezTo>
                  <a:pt x="1393" y="465"/>
                  <a:pt x="1397" y="463"/>
                  <a:pt x="1397" y="463"/>
                </a:cubicBezTo>
                <a:cubicBezTo>
                  <a:pt x="1397" y="463"/>
                  <a:pt x="1396" y="466"/>
                  <a:pt x="1399" y="464"/>
                </a:cubicBezTo>
                <a:cubicBezTo>
                  <a:pt x="1401" y="463"/>
                  <a:pt x="1401" y="459"/>
                  <a:pt x="1401" y="459"/>
                </a:cubicBezTo>
                <a:cubicBezTo>
                  <a:pt x="1406" y="455"/>
                  <a:pt x="1406" y="455"/>
                  <a:pt x="1406" y="455"/>
                </a:cubicBezTo>
                <a:cubicBezTo>
                  <a:pt x="1411" y="455"/>
                  <a:pt x="1411" y="455"/>
                  <a:pt x="1411" y="455"/>
                </a:cubicBezTo>
                <a:cubicBezTo>
                  <a:pt x="1411" y="452"/>
                  <a:pt x="1411" y="452"/>
                  <a:pt x="1411" y="452"/>
                </a:cubicBezTo>
                <a:cubicBezTo>
                  <a:pt x="1411" y="452"/>
                  <a:pt x="1413" y="446"/>
                  <a:pt x="1414" y="445"/>
                </a:cubicBezTo>
                <a:cubicBezTo>
                  <a:pt x="1414" y="445"/>
                  <a:pt x="1420" y="444"/>
                  <a:pt x="1420" y="442"/>
                </a:cubicBezTo>
                <a:cubicBezTo>
                  <a:pt x="1421" y="441"/>
                  <a:pt x="1416" y="438"/>
                  <a:pt x="1416" y="438"/>
                </a:cubicBezTo>
                <a:cubicBezTo>
                  <a:pt x="1416" y="438"/>
                  <a:pt x="1415" y="433"/>
                  <a:pt x="1417" y="431"/>
                </a:cubicBezTo>
                <a:cubicBezTo>
                  <a:pt x="1419" y="429"/>
                  <a:pt x="1421" y="426"/>
                  <a:pt x="1421" y="426"/>
                </a:cubicBezTo>
                <a:cubicBezTo>
                  <a:pt x="1421" y="426"/>
                  <a:pt x="1425" y="422"/>
                  <a:pt x="1425" y="422"/>
                </a:cubicBezTo>
                <a:cubicBezTo>
                  <a:pt x="1426" y="422"/>
                  <a:pt x="1428" y="420"/>
                  <a:pt x="1428" y="420"/>
                </a:cubicBezTo>
                <a:cubicBezTo>
                  <a:pt x="1427" y="419"/>
                  <a:pt x="1426" y="418"/>
                  <a:pt x="1428" y="416"/>
                </a:cubicBezTo>
                <a:cubicBezTo>
                  <a:pt x="1430" y="415"/>
                  <a:pt x="1435" y="414"/>
                  <a:pt x="1438" y="413"/>
                </a:cubicBezTo>
                <a:cubicBezTo>
                  <a:pt x="1441" y="412"/>
                  <a:pt x="1444" y="410"/>
                  <a:pt x="1444" y="410"/>
                </a:cubicBezTo>
                <a:cubicBezTo>
                  <a:pt x="1444" y="410"/>
                  <a:pt x="1448" y="408"/>
                  <a:pt x="1448" y="407"/>
                </a:cubicBezTo>
                <a:cubicBezTo>
                  <a:pt x="1449" y="406"/>
                  <a:pt x="1448" y="404"/>
                  <a:pt x="1448" y="404"/>
                </a:cubicBezTo>
                <a:cubicBezTo>
                  <a:pt x="1450" y="403"/>
                  <a:pt x="1450" y="403"/>
                  <a:pt x="1450" y="403"/>
                </a:cubicBezTo>
                <a:cubicBezTo>
                  <a:pt x="1450" y="403"/>
                  <a:pt x="1447" y="402"/>
                  <a:pt x="1447" y="400"/>
                </a:cubicBezTo>
                <a:cubicBezTo>
                  <a:pt x="1447" y="400"/>
                  <a:pt x="1447" y="400"/>
                  <a:pt x="1447" y="399"/>
                </a:cubicBezTo>
                <a:cubicBezTo>
                  <a:pt x="1447" y="397"/>
                  <a:pt x="1450" y="392"/>
                  <a:pt x="1451" y="392"/>
                </a:cubicBezTo>
                <a:cubicBezTo>
                  <a:pt x="1453" y="391"/>
                  <a:pt x="1457" y="387"/>
                  <a:pt x="1459" y="388"/>
                </a:cubicBezTo>
                <a:cubicBezTo>
                  <a:pt x="1461" y="389"/>
                  <a:pt x="1463" y="390"/>
                  <a:pt x="1463" y="390"/>
                </a:cubicBezTo>
                <a:cubicBezTo>
                  <a:pt x="1463" y="390"/>
                  <a:pt x="1467" y="389"/>
                  <a:pt x="1468" y="390"/>
                </a:cubicBezTo>
                <a:cubicBezTo>
                  <a:pt x="1470" y="391"/>
                  <a:pt x="1471" y="393"/>
                  <a:pt x="1472" y="393"/>
                </a:cubicBezTo>
                <a:cubicBezTo>
                  <a:pt x="1472" y="393"/>
                  <a:pt x="1477" y="395"/>
                  <a:pt x="1480" y="393"/>
                </a:cubicBezTo>
                <a:cubicBezTo>
                  <a:pt x="1482" y="391"/>
                  <a:pt x="1483" y="387"/>
                  <a:pt x="1484" y="387"/>
                </a:cubicBezTo>
                <a:cubicBezTo>
                  <a:pt x="1485" y="387"/>
                  <a:pt x="1486" y="387"/>
                  <a:pt x="1487" y="386"/>
                </a:cubicBezTo>
                <a:cubicBezTo>
                  <a:pt x="1489" y="386"/>
                  <a:pt x="1491" y="386"/>
                  <a:pt x="1492" y="385"/>
                </a:cubicBezTo>
                <a:cubicBezTo>
                  <a:pt x="1494" y="384"/>
                  <a:pt x="1497" y="379"/>
                  <a:pt x="1499" y="379"/>
                </a:cubicBezTo>
                <a:cubicBezTo>
                  <a:pt x="1502" y="379"/>
                  <a:pt x="1508" y="381"/>
                  <a:pt x="1510" y="383"/>
                </a:cubicBezTo>
                <a:cubicBezTo>
                  <a:pt x="1513" y="385"/>
                  <a:pt x="1513" y="389"/>
                  <a:pt x="1513" y="389"/>
                </a:cubicBezTo>
                <a:cubicBezTo>
                  <a:pt x="1515" y="391"/>
                  <a:pt x="1515" y="391"/>
                  <a:pt x="1515" y="391"/>
                </a:cubicBezTo>
                <a:cubicBezTo>
                  <a:pt x="1515" y="391"/>
                  <a:pt x="1513" y="395"/>
                  <a:pt x="1515" y="396"/>
                </a:cubicBezTo>
                <a:cubicBezTo>
                  <a:pt x="1517" y="397"/>
                  <a:pt x="1520" y="398"/>
                  <a:pt x="1520" y="398"/>
                </a:cubicBezTo>
                <a:cubicBezTo>
                  <a:pt x="1521" y="401"/>
                  <a:pt x="1521" y="401"/>
                  <a:pt x="1521" y="401"/>
                </a:cubicBezTo>
                <a:cubicBezTo>
                  <a:pt x="1525" y="401"/>
                  <a:pt x="1525" y="401"/>
                  <a:pt x="1525" y="401"/>
                </a:cubicBezTo>
                <a:cubicBezTo>
                  <a:pt x="1525" y="401"/>
                  <a:pt x="1532" y="408"/>
                  <a:pt x="1534" y="410"/>
                </a:cubicBezTo>
                <a:cubicBezTo>
                  <a:pt x="1536" y="413"/>
                  <a:pt x="1538" y="414"/>
                  <a:pt x="1538" y="414"/>
                </a:cubicBezTo>
                <a:cubicBezTo>
                  <a:pt x="1543" y="415"/>
                  <a:pt x="1543" y="415"/>
                  <a:pt x="1543" y="415"/>
                </a:cubicBezTo>
                <a:cubicBezTo>
                  <a:pt x="1543" y="415"/>
                  <a:pt x="1545" y="418"/>
                  <a:pt x="1548" y="419"/>
                </a:cubicBezTo>
                <a:cubicBezTo>
                  <a:pt x="1551" y="420"/>
                  <a:pt x="1555" y="419"/>
                  <a:pt x="1556" y="420"/>
                </a:cubicBezTo>
                <a:cubicBezTo>
                  <a:pt x="1556" y="422"/>
                  <a:pt x="1557" y="427"/>
                  <a:pt x="1559" y="427"/>
                </a:cubicBezTo>
                <a:cubicBezTo>
                  <a:pt x="1562" y="428"/>
                  <a:pt x="1563" y="427"/>
                  <a:pt x="1563" y="427"/>
                </a:cubicBezTo>
                <a:cubicBezTo>
                  <a:pt x="1563" y="427"/>
                  <a:pt x="1564" y="431"/>
                  <a:pt x="1564" y="434"/>
                </a:cubicBezTo>
                <a:cubicBezTo>
                  <a:pt x="1565" y="437"/>
                  <a:pt x="1567" y="437"/>
                  <a:pt x="1567" y="439"/>
                </a:cubicBezTo>
                <a:cubicBezTo>
                  <a:pt x="1567" y="441"/>
                  <a:pt x="1567" y="442"/>
                  <a:pt x="1567" y="442"/>
                </a:cubicBezTo>
                <a:cubicBezTo>
                  <a:pt x="1565" y="442"/>
                  <a:pt x="1565" y="442"/>
                  <a:pt x="1565" y="442"/>
                </a:cubicBezTo>
                <a:cubicBezTo>
                  <a:pt x="1565" y="445"/>
                  <a:pt x="1565" y="445"/>
                  <a:pt x="1565" y="445"/>
                </a:cubicBezTo>
                <a:cubicBezTo>
                  <a:pt x="1565" y="445"/>
                  <a:pt x="1560" y="451"/>
                  <a:pt x="1563" y="451"/>
                </a:cubicBezTo>
                <a:cubicBezTo>
                  <a:pt x="1565" y="451"/>
                  <a:pt x="1567" y="450"/>
                  <a:pt x="1567" y="450"/>
                </a:cubicBezTo>
                <a:cubicBezTo>
                  <a:pt x="1568" y="447"/>
                  <a:pt x="1568" y="447"/>
                  <a:pt x="1568" y="447"/>
                </a:cubicBezTo>
                <a:cubicBezTo>
                  <a:pt x="1571" y="446"/>
                  <a:pt x="1571" y="446"/>
                  <a:pt x="1571" y="446"/>
                </a:cubicBezTo>
                <a:cubicBezTo>
                  <a:pt x="1571" y="446"/>
                  <a:pt x="1570" y="442"/>
                  <a:pt x="1571" y="441"/>
                </a:cubicBezTo>
                <a:cubicBezTo>
                  <a:pt x="1572" y="441"/>
                  <a:pt x="1576" y="439"/>
                  <a:pt x="1576" y="439"/>
                </a:cubicBezTo>
                <a:cubicBezTo>
                  <a:pt x="1576" y="439"/>
                  <a:pt x="1575" y="435"/>
                  <a:pt x="1575" y="434"/>
                </a:cubicBezTo>
                <a:cubicBezTo>
                  <a:pt x="1574" y="433"/>
                  <a:pt x="1570" y="432"/>
                  <a:pt x="1570" y="431"/>
                </a:cubicBezTo>
                <a:cubicBezTo>
                  <a:pt x="1570" y="429"/>
                  <a:pt x="1573" y="422"/>
                  <a:pt x="1575" y="423"/>
                </a:cubicBezTo>
                <a:cubicBezTo>
                  <a:pt x="1576" y="424"/>
                  <a:pt x="1578" y="424"/>
                  <a:pt x="1578" y="424"/>
                </a:cubicBezTo>
                <a:cubicBezTo>
                  <a:pt x="1582" y="424"/>
                  <a:pt x="1582" y="424"/>
                  <a:pt x="1582" y="424"/>
                </a:cubicBezTo>
                <a:cubicBezTo>
                  <a:pt x="1582" y="424"/>
                  <a:pt x="1583" y="429"/>
                  <a:pt x="1586" y="429"/>
                </a:cubicBezTo>
                <a:cubicBezTo>
                  <a:pt x="1589" y="430"/>
                  <a:pt x="1589" y="427"/>
                  <a:pt x="1588" y="425"/>
                </a:cubicBezTo>
                <a:cubicBezTo>
                  <a:pt x="1586" y="423"/>
                  <a:pt x="1581" y="419"/>
                  <a:pt x="1581" y="419"/>
                </a:cubicBezTo>
                <a:cubicBezTo>
                  <a:pt x="1574" y="416"/>
                  <a:pt x="1574" y="416"/>
                  <a:pt x="1574" y="416"/>
                </a:cubicBezTo>
                <a:cubicBezTo>
                  <a:pt x="1574" y="416"/>
                  <a:pt x="1563" y="413"/>
                  <a:pt x="1564" y="411"/>
                </a:cubicBezTo>
                <a:cubicBezTo>
                  <a:pt x="1565" y="410"/>
                  <a:pt x="1567" y="409"/>
                  <a:pt x="1567" y="408"/>
                </a:cubicBezTo>
                <a:cubicBezTo>
                  <a:pt x="1566" y="406"/>
                  <a:pt x="1556" y="406"/>
                  <a:pt x="1556" y="406"/>
                </a:cubicBezTo>
                <a:cubicBezTo>
                  <a:pt x="1556" y="406"/>
                  <a:pt x="1553" y="405"/>
                  <a:pt x="1550" y="401"/>
                </a:cubicBezTo>
                <a:cubicBezTo>
                  <a:pt x="1546" y="397"/>
                  <a:pt x="1545" y="394"/>
                  <a:pt x="1545" y="394"/>
                </a:cubicBezTo>
                <a:cubicBezTo>
                  <a:pt x="1545" y="394"/>
                  <a:pt x="1544" y="389"/>
                  <a:pt x="1542" y="388"/>
                </a:cubicBezTo>
                <a:cubicBezTo>
                  <a:pt x="1540" y="387"/>
                  <a:pt x="1538" y="384"/>
                  <a:pt x="1538" y="384"/>
                </a:cubicBezTo>
                <a:cubicBezTo>
                  <a:pt x="1532" y="380"/>
                  <a:pt x="1532" y="380"/>
                  <a:pt x="1532" y="380"/>
                </a:cubicBezTo>
                <a:cubicBezTo>
                  <a:pt x="1532" y="380"/>
                  <a:pt x="1529" y="375"/>
                  <a:pt x="1530" y="375"/>
                </a:cubicBezTo>
                <a:cubicBezTo>
                  <a:pt x="1531" y="374"/>
                  <a:pt x="1533" y="374"/>
                  <a:pt x="1533" y="373"/>
                </a:cubicBezTo>
                <a:cubicBezTo>
                  <a:pt x="1533" y="372"/>
                  <a:pt x="1529" y="370"/>
                  <a:pt x="1531" y="368"/>
                </a:cubicBezTo>
                <a:cubicBezTo>
                  <a:pt x="1533" y="366"/>
                  <a:pt x="1538" y="365"/>
                  <a:pt x="1538" y="365"/>
                </a:cubicBezTo>
                <a:cubicBezTo>
                  <a:pt x="1540" y="364"/>
                  <a:pt x="1540" y="364"/>
                  <a:pt x="1540" y="364"/>
                </a:cubicBezTo>
                <a:cubicBezTo>
                  <a:pt x="1540" y="364"/>
                  <a:pt x="1545" y="365"/>
                  <a:pt x="1545" y="365"/>
                </a:cubicBezTo>
                <a:cubicBezTo>
                  <a:pt x="1544" y="366"/>
                  <a:pt x="1544" y="367"/>
                  <a:pt x="1544" y="368"/>
                </a:cubicBezTo>
                <a:cubicBezTo>
                  <a:pt x="1543" y="368"/>
                  <a:pt x="1543" y="369"/>
                  <a:pt x="1543" y="369"/>
                </a:cubicBezTo>
                <a:cubicBezTo>
                  <a:pt x="1543" y="369"/>
                  <a:pt x="1543" y="376"/>
                  <a:pt x="1544" y="374"/>
                </a:cubicBezTo>
                <a:cubicBezTo>
                  <a:pt x="1546" y="372"/>
                  <a:pt x="1548" y="369"/>
                  <a:pt x="1549" y="370"/>
                </a:cubicBezTo>
                <a:cubicBezTo>
                  <a:pt x="1550" y="371"/>
                  <a:pt x="1550" y="374"/>
                  <a:pt x="1550" y="374"/>
                </a:cubicBezTo>
                <a:cubicBezTo>
                  <a:pt x="1554" y="374"/>
                  <a:pt x="1554" y="374"/>
                  <a:pt x="1554" y="374"/>
                </a:cubicBezTo>
                <a:cubicBezTo>
                  <a:pt x="1554" y="374"/>
                  <a:pt x="1553" y="378"/>
                  <a:pt x="1555" y="379"/>
                </a:cubicBezTo>
                <a:cubicBezTo>
                  <a:pt x="1558" y="379"/>
                  <a:pt x="1557" y="381"/>
                  <a:pt x="1557" y="381"/>
                </a:cubicBezTo>
                <a:cubicBezTo>
                  <a:pt x="1563" y="386"/>
                  <a:pt x="1563" y="386"/>
                  <a:pt x="1563" y="386"/>
                </a:cubicBezTo>
                <a:cubicBezTo>
                  <a:pt x="1563" y="389"/>
                  <a:pt x="1563" y="389"/>
                  <a:pt x="1563" y="389"/>
                </a:cubicBezTo>
                <a:cubicBezTo>
                  <a:pt x="1569" y="389"/>
                  <a:pt x="1569" y="389"/>
                  <a:pt x="1569" y="389"/>
                </a:cubicBezTo>
                <a:cubicBezTo>
                  <a:pt x="1569" y="389"/>
                  <a:pt x="1572" y="389"/>
                  <a:pt x="1573" y="391"/>
                </a:cubicBezTo>
                <a:cubicBezTo>
                  <a:pt x="1573" y="391"/>
                  <a:pt x="1572" y="393"/>
                  <a:pt x="1574" y="394"/>
                </a:cubicBezTo>
                <a:cubicBezTo>
                  <a:pt x="1577" y="394"/>
                  <a:pt x="1577" y="394"/>
                  <a:pt x="1577" y="394"/>
                </a:cubicBezTo>
                <a:cubicBezTo>
                  <a:pt x="1579" y="395"/>
                  <a:pt x="1579" y="395"/>
                  <a:pt x="1579" y="395"/>
                </a:cubicBezTo>
                <a:cubicBezTo>
                  <a:pt x="1579" y="395"/>
                  <a:pt x="1584" y="400"/>
                  <a:pt x="1586" y="401"/>
                </a:cubicBezTo>
                <a:cubicBezTo>
                  <a:pt x="1586" y="401"/>
                  <a:pt x="1587" y="401"/>
                  <a:pt x="1587" y="401"/>
                </a:cubicBezTo>
                <a:cubicBezTo>
                  <a:pt x="1588" y="402"/>
                  <a:pt x="1590" y="401"/>
                  <a:pt x="1590" y="401"/>
                </a:cubicBezTo>
                <a:cubicBezTo>
                  <a:pt x="1590" y="403"/>
                  <a:pt x="1590" y="403"/>
                  <a:pt x="1590" y="403"/>
                </a:cubicBezTo>
                <a:cubicBezTo>
                  <a:pt x="1594" y="407"/>
                  <a:pt x="1594" y="407"/>
                  <a:pt x="1594" y="407"/>
                </a:cubicBezTo>
                <a:cubicBezTo>
                  <a:pt x="1595" y="407"/>
                  <a:pt x="1595" y="407"/>
                  <a:pt x="1595" y="407"/>
                </a:cubicBezTo>
                <a:cubicBezTo>
                  <a:pt x="1598" y="407"/>
                  <a:pt x="1598" y="407"/>
                  <a:pt x="1598" y="407"/>
                </a:cubicBezTo>
                <a:cubicBezTo>
                  <a:pt x="1598" y="407"/>
                  <a:pt x="1597" y="416"/>
                  <a:pt x="1597" y="418"/>
                </a:cubicBezTo>
                <a:cubicBezTo>
                  <a:pt x="1597" y="421"/>
                  <a:pt x="1594" y="424"/>
                  <a:pt x="1595" y="425"/>
                </a:cubicBezTo>
                <a:cubicBezTo>
                  <a:pt x="1597" y="426"/>
                  <a:pt x="1600" y="428"/>
                  <a:pt x="1600" y="428"/>
                </a:cubicBezTo>
                <a:cubicBezTo>
                  <a:pt x="1600" y="428"/>
                  <a:pt x="1600" y="432"/>
                  <a:pt x="1600" y="432"/>
                </a:cubicBezTo>
                <a:cubicBezTo>
                  <a:pt x="1601" y="432"/>
                  <a:pt x="1605" y="433"/>
                  <a:pt x="1605" y="433"/>
                </a:cubicBezTo>
                <a:cubicBezTo>
                  <a:pt x="1605" y="433"/>
                  <a:pt x="1604" y="436"/>
                  <a:pt x="1606" y="437"/>
                </a:cubicBezTo>
                <a:cubicBezTo>
                  <a:pt x="1608" y="437"/>
                  <a:pt x="1610" y="441"/>
                  <a:pt x="1610" y="441"/>
                </a:cubicBezTo>
                <a:cubicBezTo>
                  <a:pt x="1610" y="441"/>
                  <a:pt x="1612" y="446"/>
                  <a:pt x="1614" y="446"/>
                </a:cubicBezTo>
                <a:cubicBezTo>
                  <a:pt x="1616" y="446"/>
                  <a:pt x="1620" y="446"/>
                  <a:pt x="1620" y="446"/>
                </a:cubicBezTo>
                <a:cubicBezTo>
                  <a:pt x="1620" y="446"/>
                  <a:pt x="1623" y="445"/>
                  <a:pt x="1625" y="445"/>
                </a:cubicBezTo>
                <a:cubicBezTo>
                  <a:pt x="1626" y="446"/>
                  <a:pt x="1634" y="449"/>
                  <a:pt x="1634" y="449"/>
                </a:cubicBezTo>
                <a:cubicBezTo>
                  <a:pt x="1634" y="449"/>
                  <a:pt x="1638" y="454"/>
                  <a:pt x="1639" y="452"/>
                </a:cubicBezTo>
                <a:cubicBezTo>
                  <a:pt x="1640" y="451"/>
                  <a:pt x="1641" y="449"/>
                  <a:pt x="1639" y="448"/>
                </a:cubicBezTo>
                <a:cubicBezTo>
                  <a:pt x="1637" y="446"/>
                  <a:pt x="1634" y="443"/>
                  <a:pt x="1633" y="443"/>
                </a:cubicBezTo>
                <a:cubicBezTo>
                  <a:pt x="1633" y="443"/>
                  <a:pt x="1629" y="441"/>
                  <a:pt x="1629" y="441"/>
                </a:cubicBezTo>
                <a:cubicBezTo>
                  <a:pt x="1629" y="441"/>
                  <a:pt x="1630" y="440"/>
                  <a:pt x="1631" y="440"/>
                </a:cubicBezTo>
                <a:cubicBezTo>
                  <a:pt x="1632" y="440"/>
                  <a:pt x="1637" y="445"/>
                  <a:pt x="1640" y="446"/>
                </a:cubicBezTo>
                <a:cubicBezTo>
                  <a:pt x="1643" y="446"/>
                  <a:pt x="1644" y="443"/>
                  <a:pt x="1641" y="442"/>
                </a:cubicBezTo>
                <a:cubicBezTo>
                  <a:pt x="1638" y="442"/>
                  <a:pt x="1636" y="441"/>
                  <a:pt x="1636" y="441"/>
                </a:cubicBezTo>
                <a:cubicBezTo>
                  <a:pt x="1636" y="441"/>
                  <a:pt x="1633" y="439"/>
                  <a:pt x="1633" y="438"/>
                </a:cubicBezTo>
                <a:cubicBezTo>
                  <a:pt x="1632" y="436"/>
                  <a:pt x="1630" y="433"/>
                  <a:pt x="1630" y="433"/>
                </a:cubicBezTo>
                <a:cubicBezTo>
                  <a:pt x="1630" y="433"/>
                  <a:pt x="1628" y="429"/>
                  <a:pt x="1627" y="428"/>
                </a:cubicBezTo>
                <a:cubicBezTo>
                  <a:pt x="1626" y="427"/>
                  <a:pt x="1625" y="422"/>
                  <a:pt x="1626" y="422"/>
                </a:cubicBezTo>
                <a:cubicBezTo>
                  <a:pt x="1627" y="421"/>
                  <a:pt x="1628" y="425"/>
                  <a:pt x="1630" y="425"/>
                </a:cubicBezTo>
                <a:cubicBezTo>
                  <a:pt x="1630" y="425"/>
                  <a:pt x="1631" y="425"/>
                  <a:pt x="1631" y="425"/>
                </a:cubicBezTo>
                <a:cubicBezTo>
                  <a:pt x="1632" y="426"/>
                  <a:pt x="1633" y="428"/>
                  <a:pt x="1633" y="428"/>
                </a:cubicBezTo>
                <a:cubicBezTo>
                  <a:pt x="1634" y="429"/>
                  <a:pt x="1635" y="428"/>
                  <a:pt x="1635" y="428"/>
                </a:cubicBezTo>
                <a:cubicBezTo>
                  <a:pt x="1634" y="425"/>
                  <a:pt x="1634" y="425"/>
                  <a:pt x="1634" y="425"/>
                </a:cubicBezTo>
                <a:cubicBezTo>
                  <a:pt x="1634" y="425"/>
                  <a:pt x="1634" y="425"/>
                  <a:pt x="1634" y="425"/>
                </a:cubicBezTo>
                <a:cubicBezTo>
                  <a:pt x="1638" y="427"/>
                  <a:pt x="1638" y="427"/>
                  <a:pt x="1638" y="427"/>
                </a:cubicBezTo>
                <a:cubicBezTo>
                  <a:pt x="1636" y="424"/>
                  <a:pt x="1636" y="424"/>
                  <a:pt x="1636" y="424"/>
                </a:cubicBezTo>
                <a:cubicBezTo>
                  <a:pt x="1636" y="424"/>
                  <a:pt x="1636" y="424"/>
                  <a:pt x="1636" y="424"/>
                </a:cubicBezTo>
                <a:cubicBezTo>
                  <a:pt x="1637" y="424"/>
                  <a:pt x="1637" y="422"/>
                  <a:pt x="1637" y="420"/>
                </a:cubicBezTo>
                <a:cubicBezTo>
                  <a:pt x="1637" y="419"/>
                  <a:pt x="1640" y="418"/>
                  <a:pt x="1642" y="419"/>
                </a:cubicBezTo>
                <a:cubicBezTo>
                  <a:pt x="1644" y="419"/>
                  <a:pt x="1643" y="422"/>
                  <a:pt x="1645" y="421"/>
                </a:cubicBezTo>
                <a:cubicBezTo>
                  <a:pt x="1647" y="421"/>
                  <a:pt x="1647" y="418"/>
                  <a:pt x="1648" y="417"/>
                </a:cubicBezTo>
                <a:cubicBezTo>
                  <a:pt x="1649" y="417"/>
                  <a:pt x="1658" y="419"/>
                  <a:pt x="1658" y="419"/>
                </a:cubicBezTo>
                <a:cubicBezTo>
                  <a:pt x="1658" y="419"/>
                  <a:pt x="1656" y="422"/>
                  <a:pt x="1659" y="422"/>
                </a:cubicBezTo>
                <a:cubicBezTo>
                  <a:pt x="1662" y="421"/>
                  <a:pt x="1664" y="420"/>
                  <a:pt x="1664" y="420"/>
                </a:cubicBezTo>
                <a:cubicBezTo>
                  <a:pt x="1664" y="420"/>
                  <a:pt x="1663" y="422"/>
                  <a:pt x="1665" y="422"/>
                </a:cubicBezTo>
                <a:cubicBezTo>
                  <a:pt x="1667" y="421"/>
                  <a:pt x="1671" y="417"/>
                  <a:pt x="1671" y="417"/>
                </a:cubicBezTo>
                <a:cubicBezTo>
                  <a:pt x="1671" y="417"/>
                  <a:pt x="1678" y="415"/>
                  <a:pt x="1680" y="416"/>
                </a:cubicBezTo>
                <a:cubicBezTo>
                  <a:pt x="1683" y="418"/>
                  <a:pt x="1690" y="419"/>
                  <a:pt x="1690" y="419"/>
                </a:cubicBezTo>
                <a:cubicBezTo>
                  <a:pt x="1690" y="419"/>
                  <a:pt x="1683" y="420"/>
                  <a:pt x="1683" y="420"/>
                </a:cubicBezTo>
                <a:cubicBezTo>
                  <a:pt x="1683" y="421"/>
                  <a:pt x="1682" y="423"/>
                  <a:pt x="1682" y="423"/>
                </a:cubicBezTo>
                <a:cubicBezTo>
                  <a:pt x="1675" y="423"/>
                  <a:pt x="1675" y="423"/>
                  <a:pt x="1675" y="423"/>
                </a:cubicBezTo>
                <a:cubicBezTo>
                  <a:pt x="1668" y="423"/>
                  <a:pt x="1668" y="423"/>
                  <a:pt x="1668" y="423"/>
                </a:cubicBezTo>
                <a:cubicBezTo>
                  <a:pt x="1668" y="423"/>
                  <a:pt x="1662" y="424"/>
                  <a:pt x="1661" y="425"/>
                </a:cubicBezTo>
                <a:cubicBezTo>
                  <a:pt x="1661" y="427"/>
                  <a:pt x="1659" y="433"/>
                  <a:pt x="1659" y="433"/>
                </a:cubicBezTo>
                <a:cubicBezTo>
                  <a:pt x="1664" y="433"/>
                  <a:pt x="1664" y="433"/>
                  <a:pt x="1664" y="433"/>
                </a:cubicBezTo>
                <a:cubicBezTo>
                  <a:pt x="1664" y="433"/>
                  <a:pt x="1663" y="435"/>
                  <a:pt x="1665" y="437"/>
                </a:cubicBezTo>
                <a:cubicBezTo>
                  <a:pt x="1666" y="438"/>
                  <a:pt x="1667" y="440"/>
                  <a:pt x="1667" y="440"/>
                </a:cubicBezTo>
                <a:cubicBezTo>
                  <a:pt x="1666" y="442"/>
                  <a:pt x="1666" y="442"/>
                  <a:pt x="1666" y="442"/>
                </a:cubicBezTo>
                <a:cubicBezTo>
                  <a:pt x="1668" y="446"/>
                  <a:pt x="1668" y="446"/>
                  <a:pt x="1668" y="446"/>
                </a:cubicBezTo>
                <a:cubicBezTo>
                  <a:pt x="1666" y="448"/>
                  <a:pt x="1666" y="448"/>
                  <a:pt x="1666" y="448"/>
                </a:cubicBezTo>
                <a:cubicBezTo>
                  <a:pt x="1671" y="452"/>
                  <a:pt x="1671" y="452"/>
                  <a:pt x="1671" y="452"/>
                </a:cubicBezTo>
                <a:cubicBezTo>
                  <a:pt x="1671" y="457"/>
                  <a:pt x="1671" y="457"/>
                  <a:pt x="1671" y="457"/>
                </a:cubicBezTo>
                <a:cubicBezTo>
                  <a:pt x="1678" y="461"/>
                  <a:pt x="1678" y="461"/>
                  <a:pt x="1678" y="461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9" y="466"/>
                  <a:pt x="1678" y="463"/>
                  <a:pt x="1682" y="464"/>
                </a:cubicBezTo>
                <a:cubicBezTo>
                  <a:pt x="1686" y="465"/>
                  <a:pt x="1686" y="469"/>
                  <a:pt x="1692" y="469"/>
                </a:cubicBezTo>
                <a:cubicBezTo>
                  <a:pt x="1698" y="470"/>
                  <a:pt x="1701" y="470"/>
                  <a:pt x="1701" y="468"/>
                </a:cubicBezTo>
                <a:cubicBezTo>
                  <a:pt x="1701" y="467"/>
                  <a:pt x="1701" y="463"/>
                  <a:pt x="1703" y="463"/>
                </a:cubicBezTo>
                <a:cubicBezTo>
                  <a:pt x="1705" y="463"/>
                  <a:pt x="1711" y="464"/>
                  <a:pt x="1714" y="465"/>
                </a:cubicBezTo>
                <a:cubicBezTo>
                  <a:pt x="1717" y="466"/>
                  <a:pt x="1714" y="472"/>
                  <a:pt x="1724" y="472"/>
                </a:cubicBezTo>
                <a:cubicBezTo>
                  <a:pt x="1733" y="471"/>
                  <a:pt x="1733" y="466"/>
                  <a:pt x="1737" y="465"/>
                </a:cubicBezTo>
                <a:cubicBezTo>
                  <a:pt x="1740" y="464"/>
                  <a:pt x="1743" y="463"/>
                  <a:pt x="1744" y="464"/>
                </a:cubicBezTo>
                <a:cubicBezTo>
                  <a:pt x="1745" y="466"/>
                  <a:pt x="1746" y="467"/>
                  <a:pt x="1748" y="466"/>
                </a:cubicBezTo>
                <a:cubicBezTo>
                  <a:pt x="1750" y="465"/>
                  <a:pt x="1752" y="461"/>
                  <a:pt x="1753" y="463"/>
                </a:cubicBezTo>
                <a:cubicBezTo>
                  <a:pt x="1755" y="464"/>
                  <a:pt x="1753" y="466"/>
                  <a:pt x="1753" y="468"/>
                </a:cubicBezTo>
                <a:cubicBezTo>
                  <a:pt x="1752" y="469"/>
                  <a:pt x="1750" y="471"/>
                  <a:pt x="1752" y="472"/>
                </a:cubicBezTo>
                <a:cubicBezTo>
                  <a:pt x="1752" y="473"/>
                  <a:pt x="1752" y="473"/>
                  <a:pt x="1752" y="473"/>
                </a:cubicBezTo>
                <a:cubicBezTo>
                  <a:pt x="1752" y="474"/>
                  <a:pt x="1750" y="476"/>
                  <a:pt x="1750" y="477"/>
                </a:cubicBezTo>
                <a:cubicBezTo>
                  <a:pt x="1749" y="478"/>
                  <a:pt x="1749" y="478"/>
                  <a:pt x="1749" y="478"/>
                </a:cubicBezTo>
                <a:cubicBezTo>
                  <a:pt x="1749" y="484"/>
                  <a:pt x="1749" y="484"/>
                  <a:pt x="1749" y="484"/>
                </a:cubicBezTo>
                <a:cubicBezTo>
                  <a:pt x="1749" y="484"/>
                  <a:pt x="1752" y="486"/>
                  <a:pt x="1753" y="488"/>
                </a:cubicBezTo>
                <a:cubicBezTo>
                  <a:pt x="1753" y="488"/>
                  <a:pt x="1753" y="488"/>
                  <a:pt x="1753" y="489"/>
                </a:cubicBezTo>
                <a:cubicBezTo>
                  <a:pt x="1751" y="491"/>
                  <a:pt x="1749" y="492"/>
                  <a:pt x="1749" y="492"/>
                </a:cubicBezTo>
                <a:cubicBezTo>
                  <a:pt x="1747" y="497"/>
                  <a:pt x="1747" y="497"/>
                  <a:pt x="1747" y="497"/>
                </a:cubicBezTo>
                <a:cubicBezTo>
                  <a:pt x="1747" y="497"/>
                  <a:pt x="1745" y="502"/>
                  <a:pt x="1745" y="506"/>
                </a:cubicBezTo>
                <a:cubicBezTo>
                  <a:pt x="1745" y="507"/>
                  <a:pt x="1745" y="509"/>
                  <a:pt x="1745" y="510"/>
                </a:cubicBezTo>
                <a:cubicBezTo>
                  <a:pt x="1745" y="512"/>
                  <a:pt x="1746" y="515"/>
                  <a:pt x="1746" y="515"/>
                </a:cubicBezTo>
                <a:cubicBezTo>
                  <a:pt x="1743" y="520"/>
                  <a:pt x="1743" y="520"/>
                  <a:pt x="1743" y="520"/>
                </a:cubicBezTo>
                <a:cubicBezTo>
                  <a:pt x="1743" y="523"/>
                  <a:pt x="1743" y="523"/>
                  <a:pt x="1743" y="523"/>
                </a:cubicBezTo>
                <a:cubicBezTo>
                  <a:pt x="1741" y="525"/>
                  <a:pt x="1741" y="525"/>
                  <a:pt x="1741" y="525"/>
                </a:cubicBezTo>
                <a:cubicBezTo>
                  <a:pt x="1741" y="525"/>
                  <a:pt x="1733" y="528"/>
                  <a:pt x="1731" y="527"/>
                </a:cubicBezTo>
                <a:cubicBezTo>
                  <a:pt x="1729" y="527"/>
                  <a:pt x="1728" y="526"/>
                  <a:pt x="1728" y="526"/>
                </a:cubicBezTo>
                <a:cubicBezTo>
                  <a:pt x="1728" y="526"/>
                  <a:pt x="1726" y="528"/>
                  <a:pt x="1723" y="527"/>
                </a:cubicBezTo>
                <a:cubicBezTo>
                  <a:pt x="1720" y="525"/>
                  <a:pt x="1721" y="523"/>
                  <a:pt x="1718" y="523"/>
                </a:cubicBezTo>
                <a:cubicBezTo>
                  <a:pt x="1714" y="522"/>
                  <a:pt x="1710" y="524"/>
                  <a:pt x="1710" y="524"/>
                </a:cubicBezTo>
                <a:cubicBezTo>
                  <a:pt x="1710" y="524"/>
                  <a:pt x="1707" y="523"/>
                  <a:pt x="1704" y="523"/>
                </a:cubicBezTo>
                <a:cubicBezTo>
                  <a:pt x="1702" y="524"/>
                  <a:pt x="1700" y="527"/>
                  <a:pt x="1700" y="527"/>
                </a:cubicBezTo>
                <a:cubicBezTo>
                  <a:pt x="1700" y="527"/>
                  <a:pt x="1698" y="527"/>
                  <a:pt x="1697" y="527"/>
                </a:cubicBezTo>
                <a:cubicBezTo>
                  <a:pt x="1696" y="528"/>
                  <a:pt x="1694" y="530"/>
                  <a:pt x="1694" y="530"/>
                </a:cubicBezTo>
                <a:cubicBezTo>
                  <a:pt x="1694" y="530"/>
                  <a:pt x="1686" y="527"/>
                  <a:pt x="1685" y="527"/>
                </a:cubicBezTo>
                <a:cubicBezTo>
                  <a:pt x="1684" y="527"/>
                  <a:pt x="1682" y="528"/>
                  <a:pt x="1679" y="527"/>
                </a:cubicBezTo>
                <a:cubicBezTo>
                  <a:pt x="1676" y="527"/>
                  <a:pt x="1676" y="524"/>
                  <a:pt x="1673" y="524"/>
                </a:cubicBezTo>
                <a:cubicBezTo>
                  <a:pt x="1670" y="524"/>
                  <a:pt x="1668" y="524"/>
                  <a:pt x="1668" y="524"/>
                </a:cubicBezTo>
                <a:cubicBezTo>
                  <a:pt x="1668" y="524"/>
                  <a:pt x="1664" y="521"/>
                  <a:pt x="1662" y="521"/>
                </a:cubicBezTo>
                <a:cubicBezTo>
                  <a:pt x="1660" y="521"/>
                  <a:pt x="1659" y="524"/>
                  <a:pt x="1656" y="522"/>
                </a:cubicBezTo>
                <a:cubicBezTo>
                  <a:pt x="1656" y="522"/>
                  <a:pt x="1655" y="522"/>
                  <a:pt x="1655" y="521"/>
                </a:cubicBezTo>
                <a:cubicBezTo>
                  <a:pt x="1653" y="519"/>
                  <a:pt x="1654" y="517"/>
                  <a:pt x="1654" y="517"/>
                </a:cubicBezTo>
                <a:cubicBezTo>
                  <a:pt x="1651" y="518"/>
                  <a:pt x="1651" y="518"/>
                  <a:pt x="1651" y="518"/>
                </a:cubicBezTo>
                <a:cubicBezTo>
                  <a:pt x="1649" y="517"/>
                  <a:pt x="1649" y="517"/>
                  <a:pt x="1649" y="517"/>
                </a:cubicBezTo>
                <a:cubicBezTo>
                  <a:pt x="1649" y="517"/>
                  <a:pt x="1648" y="518"/>
                  <a:pt x="1647" y="518"/>
                </a:cubicBezTo>
                <a:cubicBezTo>
                  <a:pt x="1645" y="518"/>
                  <a:pt x="1644" y="515"/>
                  <a:pt x="1642" y="515"/>
                </a:cubicBezTo>
                <a:cubicBezTo>
                  <a:pt x="1640" y="515"/>
                  <a:pt x="1638" y="516"/>
                  <a:pt x="1635" y="514"/>
                </a:cubicBezTo>
                <a:cubicBezTo>
                  <a:pt x="1633" y="513"/>
                  <a:pt x="1635" y="511"/>
                  <a:pt x="1633" y="510"/>
                </a:cubicBezTo>
                <a:cubicBezTo>
                  <a:pt x="1631" y="509"/>
                  <a:pt x="1627" y="509"/>
                  <a:pt x="1627" y="509"/>
                </a:cubicBezTo>
                <a:cubicBezTo>
                  <a:pt x="1627" y="509"/>
                  <a:pt x="1623" y="507"/>
                  <a:pt x="1621" y="507"/>
                </a:cubicBezTo>
                <a:cubicBezTo>
                  <a:pt x="1620" y="507"/>
                  <a:pt x="1620" y="509"/>
                  <a:pt x="1620" y="509"/>
                </a:cubicBezTo>
                <a:cubicBezTo>
                  <a:pt x="1620" y="509"/>
                  <a:pt x="1613" y="509"/>
                  <a:pt x="1611" y="511"/>
                </a:cubicBezTo>
                <a:cubicBezTo>
                  <a:pt x="1608" y="513"/>
                  <a:pt x="1604" y="515"/>
                  <a:pt x="1604" y="519"/>
                </a:cubicBezTo>
                <a:cubicBezTo>
                  <a:pt x="1604" y="522"/>
                  <a:pt x="1608" y="526"/>
                  <a:pt x="1608" y="528"/>
                </a:cubicBezTo>
                <a:cubicBezTo>
                  <a:pt x="1608" y="530"/>
                  <a:pt x="1603" y="536"/>
                  <a:pt x="1601" y="536"/>
                </a:cubicBezTo>
                <a:cubicBezTo>
                  <a:pt x="1598" y="537"/>
                  <a:pt x="1595" y="537"/>
                  <a:pt x="1592" y="534"/>
                </a:cubicBezTo>
                <a:cubicBezTo>
                  <a:pt x="1589" y="531"/>
                  <a:pt x="1581" y="526"/>
                  <a:pt x="1577" y="526"/>
                </a:cubicBezTo>
                <a:cubicBezTo>
                  <a:pt x="1574" y="526"/>
                  <a:pt x="1567" y="528"/>
                  <a:pt x="1565" y="524"/>
                </a:cubicBezTo>
                <a:cubicBezTo>
                  <a:pt x="1562" y="521"/>
                  <a:pt x="1563" y="519"/>
                  <a:pt x="1561" y="515"/>
                </a:cubicBezTo>
                <a:cubicBezTo>
                  <a:pt x="1559" y="512"/>
                  <a:pt x="1555" y="513"/>
                  <a:pt x="1555" y="513"/>
                </a:cubicBezTo>
                <a:cubicBezTo>
                  <a:pt x="1555" y="513"/>
                  <a:pt x="1550" y="509"/>
                  <a:pt x="1548" y="509"/>
                </a:cubicBezTo>
                <a:cubicBezTo>
                  <a:pt x="1547" y="508"/>
                  <a:pt x="1542" y="508"/>
                  <a:pt x="1540" y="508"/>
                </a:cubicBezTo>
                <a:cubicBezTo>
                  <a:pt x="1539" y="509"/>
                  <a:pt x="1536" y="510"/>
                  <a:pt x="1534" y="509"/>
                </a:cubicBezTo>
                <a:cubicBezTo>
                  <a:pt x="1532" y="508"/>
                  <a:pt x="1527" y="505"/>
                  <a:pt x="1526" y="505"/>
                </a:cubicBezTo>
                <a:cubicBezTo>
                  <a:pt x="1526" y="505"/>
                  <a:pt x="1525" y="504"/>
                  <a:pt x="1524" y="504"/>
                </a:cubicBezTo>
                <a:cubicBezTo>
                  <a:pt x="1523" y="504"/>
                  <a:pt x="1522" y="504"/>
                  <a:pt x="1522" y="504"/>
                </a:cubicBezTo>
                <a:cubicBezTo>
                  <a:pt x="1521" y="500"/>
                  <a:pt x="1521" y="500"/>
                  <a:pt x="1521" y="500"/>
                </a:cubicBezTo>
                <a:cubicBezTo>
                  <a:pt x="1519" y="499"/>
                  <a:pt x="1519" y="499"/>
                  <a:pt x="1519" y="499"/>
                </a:cubicBezTo>
                <a:cubicBezTo>
                  <a:pt x="1518" y="501"/>
                  <a:pt x="1518" y="501"/>
                  <a:pt x="1518" y="501"/>
                </a:cubicBezTo>
                <a:cubicBezTo>
                  <a:pt x="1517" y="499"/>
                  <a:pt x="1517" y="499"/>
                  <a:pt x="1517" y="499"/>
                </a:cubicBezTo>
                <a:cubicBezTo>
                  <a:pt x="1517" y="499"/>
                  <a:pt x="1511" y="499"/>
                  <a:pt x="1511" y="495"/>
                </a:cubicBezTo>
                <a:cubicBezTo>
                  <a:pt x="1511" y="491"/>
                  <a:pt x="1510" y="493"/>
                  <a:pt x="1515" y="489"/>
                </a:cubicBezTo>
                <a:cubicBezTo>
                  <a:pt x="1520" y="484"/>
                  <a:pt x="1523" y="481"/>
                  <a:pt x="1520" y="478"/>
                </a:cubicBezTo>
                <a:cubicBezTo>
                  <a:pt x="1517" y="474"/>
                  <a:pt x="1514" y="475"/>
                  <a:pt x="1515" y="472"/>
                </a:cubicBezTo>
                <a:cubicBezTo>
                  <a:pt x="1516" y="468"/>
                  <a:pt x="1516" y="469"/>
                  <a:pt x="1518" y="467"/>
                </a:cubicBezTo>
                <a:cubicBezTo>
                  <a:pt x="1520" y="465"/>
                  <a:pt x="1522" y="460"/>
                  <a:pt x="1520" y="460"/>
                </a:cubicBezTo>
                <a:cubicBezTo>
                  <a:pt x="1519" y="460"/>
                  <a:pt x="1515" y="465"/>
                  <a:pt x="1514" y="466"/>
                </a:cubicBezTo>
                <a:cubicBezTo>
                  <a:pt x="1513" y="466"/>
                  <a:pt x="1510" y="463"/>
                  <a:pt x="1510" y="463"/>
                </a:cubicBezTo>
                <a:cubicBezTo>
                  <a:pt x="1510" y="463"/>
                  <a:pt x="1514" y="460"/>
                  <a:pt x="1511" y="458"/>
                </a:cubicBezTo>
                <a:cubicBezTo>
                  <a:pt x="1507" y="456"/>
                  <a:pt x="1501" y="460"/>
                  <a:pt x="1500" y="461"/>
                </a:cubicBezTo>
                <a:cubicBezTo>
                  <a:pt x="1500" y="461"/>
                  <a:pt x="1499" y="462"/>
                  <a:pt x="1499" y="462"/>
                </a:cubicBezTo>
                <a:cubicBezTo>
                  <a:pt x="1499" y="464"/>
                  <a:pt x="1499" y="464"/>
                  <a:pt x="1499" y="464"/>
                </a:cubicBezTo>
                <a:cubicBezTo>
                  <a:pt x="1499" y="462"/>
                  <a:pt x="1499" y="462"/>
                  <a:pt x="1499" y="462"/>
                </a:cubicBezTo>
                <a:cubicBezTo>
                  <a:pt x="1497" y="462"/>
                  <a:pt x="1494" y="461"/>
                  <a:pt x="1494" y="461"/>
                </a:cubicBezTo>
                <a:cubicBezTo>
                  <a:pt x="1493" y="463"/>
                  <a:pt x="1493" y="463"/>
                  <a:pt x="1493" y="463"/>
                </a:cubicBezTo>
                <a:cubicBezTo>
                  <a:pt x="1487" y="460"/>
                  <a:pt x="1487" y="460"/>
                  <a:pt x="1487" y="460"/>
                </a:cubicBezTo>
                <a:cubicBezTo>
                  <a:pt x="1485" y="460"/>
                  <a:pt x="1485" y="460"/>
                  <a:pt x="1485" y="460"/>
                </a:cubicBezTo>
                <a:cubicBezTo>
                  <a:pt x="1485" y="462"/>
                  <a:pt x="1485" y="462"/>
                  <a:pt x="1485" y="462"/>
                </a:cubicBezTo>
                <a:cubicBezTo>
                  <a:pt x="1480" y="462"/>
                  <a:pt x="1480" y="462"/>
                  <a:pt x="1480" y="462"/>
                </a:cubicBezTo>
                <a:cubicBezTo>
                  <a:pt x="1476" y="459"/>
                  <a:pt x="1476" y="459"/>
                  <a:pt x="1476" y="459"/>
                </a:cubicBezTo>
                <a:cubicBezTo>
                  <a:pt x="1475" y="463"/>
                  <a:pt x="1475" y="463"/>
                  <a:pt x="1475" y="463"/>
                </a:cubicBezTo>
                <a:cubicBezTo>
                  <a:pt x="1471" y="462"/>
                  <a:pt x="1471" y="462"/>
                  <a:pt x="1471" y="462"/>
                </a:cubicBezTo>
                <a:cubicBezTo>
                  <a:pt x="1467" y="465"/>
                  <a:pt x="1467" y="465"/>
                  <a:pt x="1467" y="465"/>
                </a:cubicBezTo>
                <a:cubicBezTo>
                  <a:pt x="1467" y="465"/>
                  <a:pt x="1462" y="463"/>
                  <a:pt x="1456" y="463"/>
                </a:cubicBezTo>
                <a:cubicBezTo>
                  <a:pt x="1449" y="463"/>
                  <a:pt x="1449" y="465"/>
                  <a:pt x="1446" y="465"/>
                </a:cubicBezTo>
                <a:cubicBezTo>
                  <a:pt x="1443" y="465"/>
                  <a:pt x="1438" y="465"/>
                  <a:pt x="1438" y="465"/>
                </a:cubicBezTo>
                <a:cubicBezTo>
                  <a:pt x="1437" y="466"/>
                  <a:pt x="1437" y="466"/>
                  <a:pt x="1437" y="466"/>
                </a:cubicBezTo>
                <a:cubicBezTo>
                  <a:pt x="1429" y="466"/>
                  <a:pt x="1429" y="466"/>
                  <a:pt x="1429" y="466"/>
                </a:cubicBezTo>
                <a:cubicBezTo>
                  <a:pt x="1429" y="466"/>
                  <a:pt x="1419" y="468"/>
                  <a:pt x="1419" y="470"/>
                </a:cubicBezTo>
                <a:cubicBezTo>
                  <a:pt x="1419" y="472"/>
                  <a:pt x="1417" y="474"/>
                  <a:pt x="1417" y="474"/>
                </a:cubicBezTo>
                <a:cubicBezTo>
                  <a:pt x="1417" y="474"/>
                  <a:pt x="1407" y="475"/>
                  <a:pt x="1406" y="477"/>
                </a:cubicBezTo>
                <a:cubicBezTo>
                  <a:pt x="1406" y="479"/>
                  <a:pt x="1401" y="483"/>
                  <a:pt x="1398" y="483"/>
                </a:cubicBezTo>
                <a:cubicBezTo>
                  <a:pt x="1398" y="483"/>
                  <a:pt x="1397" y="483"/>
                  <a:pt x="1397" y="483"/>
                </a:cubicBezTo>
                <a:cubicBezTo>
                  <a:pt x="1397" y="483"/>
                  <a:pt x="1397" y="483"/>
                  <a:pt x="1397" y="483"/>
                </a:cubicBezTo>
                <a:cubicBezTo>
                  <a:pt x="1394" y="482"/>
                  <a:pt x="1392" y="480"/>
                  <a:pt x="1390" y="480"/>
                </a:cubicBezTo>
                <a:cubicBezTo>
                  <a:pt x="1388" y="480"/>
                  <a:pt x="1386" y="482"/>
                  <a:pt x="1386" y="482"/>
                </a:cubicBezTo>
                <a:cubicBezTo>
                  <a:pt x="1386" y="482"/>
                  <a:pt x="1381" y="481"/>
                  <a:pt x="1380" y="481"/>
                </a:cubicBezTo>
                <a:cubicBezTo>
                  <a:pt x="1378" y="481"/>
                  <a:pt x="1376" y="483"/>
                  <a:pt x="1373" y="482"/>
                </a:cubicBezTo>
                <a:cubicBezTo>
                  <a:pt x="1370" y="481"/>
                  <a:pt x="1367" y="475"/>
                  <a:pt x="1366" y="475"/>
                </a:cubicBezTo>
                <a:cubicBezTo>
                  <a:pt x="1365" y="475"/>
                  <a:pt x="1362" y="475"/>
                  <a:pt x="1362" y="475"/>
                </a:cubicBezTo>
                <a:cubicBezTo>
                  <a:pt x="1362" y="475"/>
                  <a:pt x="1360" y="482"/>
                  <a:pt x="1358" y="485"/>
                </a:cubicBezTo>
                <a:cubicBezTo>
                  <a:pt x="1357" y="487"/>
                  <a:pt x="1353" y="495"/>
                  <a:pt x="1351" y="497"/>
                </a:cubicBezTo>
                <a:cubicBezTo>
                  <a:pt x="1348" y="499"/>
                  <a:pt x="1345" y="498"/>
                  <a:pt x="1344" y="499"/>
                </a:cubicBezTo>
                <a:cubicBezTo>
                  <a:pt x="1343" y="500"/>
                  <a:pt x="1340" y="502"/>
                  <a:pt x="1340" y="502"/>
                </a:cubicBezTo>
                <a:cubicBezTo>
                  <a:pt x="1338" y="501"/>
                  <a:pt x="1338" y="501"/>
                  <a:pt x="1338" y="501"/>
                </a:cubicBezTo>
                <a:cubicBezTo>
                  <a:pt x="1334" y="503"/>
                  <a:pt x="1334" y="503"/>
                  <a:pt x="1334" y="503"/>
                </a:cubicBezTo>
                <a:cubicBezTo>
                  <a:pt x="1334" y="503"/>
                  <a:pt x="1333" y="506"/>
                  <a:pt x="1332" y="508"/>
                </a:cubicBezTo>
                <a:cubicBezTo>
                  <a:pt x="1332" y="508"/>
                  <a:pt x="1328" y="510"/>
                  <a:pt x="1328" y="511"/>
                </a:cubicBezTo>
                <a:cubicBezTo>
                  <a:pt x="1328" y="512"/>
                  <a:pt x="1329" y="515"/>
                  <a:pt x="1327" y="516"/>
                </a:cubicBezTo>
                <a:cubicBezTo>
                  <a:pt x="1326" y="518"/>
                  <a:pt x="1322" y="523"/>
                  <a:pt x="1322" y="526"/>
                </a:cubicBezTo>
                <a:cubicBezTo>
                  <a:pt x="1323" y="529"/>
                  <a:pt x="1323" y="531"/>
                  <a:pt x="1323" y="531"/>
                </a:cubicBezTo>
                <a:cubicBezTo>
                  <a:pt x="1323" y="531"/>
                  <a:pt x="1321" y="532"/>
                  <a:pt x="1321" y="532"/>
                </a:cubicBezTo>
                <a:cubicBezTo>
                  <a:pt x="1321" y="533"/>
                  <a:pt x="1324" y="533"/>
                  <a:pt x="1323" y="536"/>
                </a:cubicBezTo>
                <a:cubicBezTo>
                  <a:pt x="1323" y="539"/>
                  <a:pt x="1323" y="541"/>
                  <a:pt x="1323" y="541"/>
                </a:cubicBezTo>
                <a:cubicBezTo>
                  <a:pt x="1323" y="541"/>
                  <a:pt x="1322" y="540"/>
                  <a:pt x="1320" y="542"/>
                </a:cubicBezTo>
                <a:cubicBezTo>
                  <a:pt x="1318" y="544"/>
                  <a:pt x="1317" y="547"/>
                  <a:pt x="1315" y="550"/>
                </a:cubicBezTo>
                <a:cubicBezTo>
                  <a:pt x="1313" y="552"/>
                  <a:pt x="1311" y="551"/>
                  <a:pt x="1309" y="553"/>
                </a:cubicBezTo>
                <a:cubicBezTo>
                  <a:pt x="1308" y="555"/>
                  <a:pt x="1306" y="558"/>
                  <a:pt x="1305" y="559"/>
                </a:cubicBezTo>
                <a:cubicBezTo>
                  <a:pt x="1303" y="560"/>
                  <a:pt x="1295" y="563"/>
                  <a:pt x="1295" y="563"/>
                </a:cubicBezTo>
                <a:cubicBezTo>
                  <a:pt x="1294" y="563"/>
                  <a:pt x="1290" y="563"/>
                  <a:pt x="1290" y="563"/>
                </a:cubicBezTo>
                <a:cubicBezTo>
                  <a:pt x="1290" y="563"/>
                  <a:pt x="1289" y="564"/>
                  <a:pt x="1288" y="566"/>
                </a:cubicBezTo>
                <a:cubicBezTo>
                  <a:pt x="1288" y="567"/>
                  <a:pt x="1287" y="568"/>
                  <a:pt x="1287" y="569"/>
                </a:cubicBezTo>
                <a:cubicBezTo>
                  <a:pt x="1286" y="572"/>
                  <a:pt x="1285" y="576"/>
                  <a:pt x="1285" y="576"/>
                </a:cubicBezTo>
                <a:cubicBezTo>
                  <a:pt x="1285" y="576"/>
                  <a:pt x="1282" y="578"/>
                  <a:pt x="1281" y="579"/>
                </a:cubicBezTo>
                <a:cubicBezTo>
                  <a:pt x="1280" y="580"/>
                  <a:pt x="1277" y="580"/>
                  <a:pt x="1277" y="580"/>
                </a:cubicBezTo>
                <a:cubicBezTo>
                  <a:pt x="1277" y="580"/>
                  <a:pt x="1275" y="579"/>
                  <a:pt x="1274" y="581"/>
                </a:cubicBezTo>
                <a:cubicBezTo>
                  <a:pt x="1273" y="583"/>
                  <a:pt x="1273" y="587"/>
                  <a:pt x="1273" y="587"/>
                </a:cubicBezTo>
                <a:cubicBezTo>
                  <a:pt x="1273" y="587"/>
                  <a:pt x="1270" y="591"/>
                  <a:pt x="1270" y="592"/>
                </a:cubicBezTo>
                <a:cubicBezTo>
                  <a:pt x="1270" y="593"/>
                  <a:pt x="1272" y="597"/>
                  <a:pt x="1270" y="599"/>
                </a:cubicBezTo>
                <a:cubicBezTo>
                  <a:pt x="1269" y="602"/>
                  <a:pt x="1267" y="602"/>
                  <a:pt x="1267" y="602"/>
                </a:cubicBezTo>
                <a:cubicBezTo>
                  <a:pt x="1267" y="602"/>
                  <a:pt x="1265" y="605"/>
                  <a:pt x="1264" y="606"/>
                </a:cubicBezTo>
                <a:cubicBezTo>
                  <a:pt x="1263" y="607"/>
                  <a:pt x="1261" y="608"/>
                  <a:pt x="1260" y="608"/>
                </a:cubicBezTo>
                <a:cubicBezTo>
                  <a:pt x="1259" y="609"/>
                  <a:pt x="1259" y="611"/>
                  <a:pt x="1259" y="611"/>
                </a:cubicBezTo>
                <a:cubicBezTo>
                  <a:pt x="1260" y="612"/>
                  <a:pt x="1260" y="612"/>
                  <a:pt x="1260" y="612"/>
                </a:cubicBezTo>
                <a:cubicBezTo>
                  <a:pt x="1260" y="612"/>
                  <a:pt x="1258" y="614"/>
                  <a:pt x="1257" y="616"/>
                </a:cubicBezTo>
                <a:cubicBezTo>
                  <a:pt x="1256" y="618"/>
                  <a:pt x="1256" y="621"/>
                  <a:pt x="1256" y="621"/>
                </a:cubicBezTo>
                <a:cubicBezTo>
                  <a:pt x="1254" y="621"/>
                  <a:pt x="1254" y="621"/>
                  <a:pt x="1254" y="621"/>
                </a:cubicBezTo>
                <a:cubicBezTo>
                  <a:pt x="1254" y="621"/>
                  <a:pt x="1257" y="623"/>
                  <a:pt x="1254" y="625"/>
                </a:cubicBezTo>
                <a:cubicBezTo>
                  <a:pt x="1252" y="627"/>
                  <a:pt x="1252" y="626"/>
                  <a:pt x="1252" y="626"/>
                </a:cubicBezTo>
                <a:cubicBezTo>
                  <a:pt x="1252" y="626"/>
                  <a:pt x="1248" y="630"/>
                  <a:pt x="1248" y="633"/>
                </a:cubicBezTo>
                <a:cubicBezTo>
                  <a:pt x="1248" y="634"/>
                  <a:pt x="1248" y="636"/>
                  <a:pt x="1248" y="638"/>
                </a:cubicBezTo>
                <a:cubicBezTo>
                  <a:pt x="1248" y="638"/>
                  <a:pt x="1248" y="638"/>
                  <a:pt x="1248" y="638"/>
                </a:cubicBezTo>
                <a:cubicBezTo>
                  <a:pt x="1248" y="640"/>
                  <a:pt x="1248" y="641"/>
                  <a:pt x="1248" y="641"/>
                </a:cubicBezTo>
                <a:cubicBezTo>
                  <a:pt x="1248" y="641"/>
                  <a:pt x="1250" y="641"/>
                  <a:pt x="1250" y="642"/>
                </a:cubicBezTo>
                <a:cubicBezTo>
                  <a:pt x="1250" y="643"/>
                  <a:pt x="1250" y="645"/>
                  <a:pt x="1251" y="646"/>
                </a:cubicBezTo>
                <a:cubicBezTo>
                  <a:pt x="1252" y="647"/>
                  <a:pt x="1253" y="644"/>
                  <a:pt x="1253" y="644"/>
                </a:cubicBezTo>
                <a:cubicBezTo>
                  <a:pt x="1254" y="649"/>
                  <a:pt x="1254" y="649"/>
                  <a:pt x="1254" y="649"/>
                </a:cubicBezTo>
                <a:cubicBezTo>
                  <a:pt x="1254" y="656"/>
                  <a:pt x="1254" y="656"/>
                  <a:pt x="1254" y="656"/>
                </a:cubicBezTo>
                <a:cubicBezTo>
                  <a:pt x="1252" y="656"/>
                  <a:pt x="1252" y="656"/>
                  <a:pt x="1252" y="656"/>
                </a:cubicBezTo>
                <a:cubicBezTo>
                  <a:pt x="1253" y="659"/>
                  <a:pt x="1253" y="659"/>
                  <a:pt x="1253" y="659"/>
                </a:cubicBezTo>
                <a:cubicBezTo>
                  <a:pt x="1251" y="660"/>
                  <a:pt x="1251" y="660"/>
                  <a:pt x="1251" y="660"/>
                </a:cubicBezTo>
                <a:cubicBezTo>
                  <a:pt x="1251" y="660"/>
                  <a:pt x="1256" y="666"/>
                  <a:pt x="1256" y="670"/>
                </a:cubicBezTo>
                <a:cubicBezTo>
                  <a:pt x="1256" y="673"/>
                  <a:pt x="1255" y="678"/>
                  <a:pt x="1255" y="678"/>
                </a:cubicBezTo>
                <a:cubicBezTo>
                  <a:pt x="1254" y="684"/>
                  <a:pt x="1254" y="684"/>
                  <a:pt x="1254" y="684"/>
                </a:cubicBezTo>
                <a:cubicBezTo>
                  <a:pt x="1254" y="684"/>
                  <a:pt x="1251" y="687"/>
                  <a:pt x="1250" y="691"/>
                </a:cubicBezTo>
                <a:cubicBezTo>
                  <a:pt x="1250" y="692"/>
                  <a:pt x="1250" y="696"/>
                  <a:pt x="1250" y="698"/>
                </a:cubicBezTo>
                <a:cubicBezTo>
                  <a:pt x="1250" y="699"/>
                  <a:pt x="1250" y="701"/>
                  <a:pt x="1250" y="701"/>
                </a:cubicBezTo>
                <a:cubicBezTo>
                  <a:pt x="1249" y="701"/>
                  <a:pt x="1247" y="703"/>
                  <a:pt x="1246" y="706"/>
                </a:cubicBezTo>
                <a:cubicBezTo>
                  <a:pt x="1244" y="708"/>
                  <a:pt x="1241" y="711"/>
                  <a:pt x="1241" y="711"/>
                </a:cubicBezTo>
                <a:cubicBezTo>
                  <a:pt x="1242" y="713"/>
                  <a:pt x="1242" y="713"/>
                  <a:pt x="1242" y="713"/>
                </a:cubicBezTo>
                <a:cubicBezTo>
                  <a:pt x="1243" y="712"/>
                  <a:pt x="1243" y="712"/>
                  <a:pt x="1243" y="712"/>
                </a:cubicBezTo>
                <a:cubicBezTo>
                  <a:pt x="1243" y="712"/>
                  <a:pt x="1245" y="714"/>
                  <a:pt x="1245" y="716"/>
                </a:cubicBezTo>
                <a:cubicBezTo>
                  <a:pt x="1245" y="717"/>
                  <a:pt x="1245" y="718"/>
                  <a:pt x="1245" y="718"/>
                </a:cubicBezTo>
                <a:cubicBezTo>
                  <a:pt x="1247" y="720"/>
                  <a:pt x="1247" y="720"/>
                  <a:pt x="1247" y="720"/>
                </a:cubicBezTo>
                <a:cubicBezTo>
                  <a:pt x="1247" y="720"/>
                  <a:pt x="1247" y="720"/>
                  <a:pt x="1247" y="722"/>
                </a:cubicBezTo>
                <a:cubicBezTo>
                  <a:pt x="1247" y="723"/>
                  <a:pt x="1248" y="724"/>
                  <a:pt x="1248" y="724"/>
                </a:cubicBezTo>
                <a:cubicBezTo>
                  <a:pt x="1249" y="725"/>
                  <a:pt x="1249" y="725"/>
                  <a:pt x="1249" y="725"/>
                </a:cubicBezTo>
                <a:cubicBezTo>
                  <a:pt x="1249" y="725"/>
                  <a:pt x="1247" y="728"/>
                  <a:pt x="1247" y="729"/>
                </a:cubicBezTo>
                <a:cubicBezTo>
                  <a:pt x="1247" y="730"/>
                  <a:pt x="1247" y="730"/>
                  <a:pt x="1247" y="730"/>
                </a:cubicBezTo>
                <a:cubicBezTo>
                  <a:pt x="1246" y="731"/>
                  <a:pt x="1246" y="733"/>
                  <a:pt x="1246" y="733"/>
                </a:cubicBezTo>
                <a:cubicBezTo>
                  <a:pt x="1245" y="734"/>
                  <a:pt x="1245" y="734"/>
                  <a:pt x="1245" y="734"/>
                </a:cubicBezTo>
                <a:cubicBezTo>
                  <a:pt x="1245" y="734"/>
                  <a:pt x="1246" y="738"/>
                  <a:pt x="1248" y="739"/>
                </a:cubicBezTo>
                <a:cubicBezTo>
                  <a:pt x="1250" y="740"/>
                  <a:pt x="1252" y="739"/>
                  <a:pt x="1252" y="739"/>
                </a:cubicBezTo>
                <a:cubicBezTo>
                  <a:pt x="1251" y="744"/>
                  <a:pt x="1251" y="744"/>
                  <a:pt x="1251" y="744"/>
                </a:cubicBezTo>
                <a:cubicBezTo>
                  <a:pt x="1251" y="744"/>
                  <a:pt x="1253" y="746"/>
                  <a:pt x="1254" y="745"/>
                </a:cubicBezTo>
                <a:cubicBezTo>
                  <a:pt x="1255" y="743"/>
                  <a:pt x="1261" y="744"/>
                  <a:pt x="1261" y="744"/>
                </a:cubicBezTo>
                <a:cubicBezTo>
                  <a:pt x="1264" y="742"/>
                  <a:pt x="1264" y="742"/>
                  <a:pt x="1264" y="742"/>
                </a:cubicBezTo>
                <a:cubicBezTo>
                  <a:pt x="1264" y="745"/>
                  <a:pt x="1264" y="745"/>
                  <a:pt x="1264" y="745"/>
                </a:cubicBezTo>
                <a:cubicBezTo>
                  <a:pt x="1264" y="745"/>
                  <a:pt x="1259" y="743"/>
                  <a:pt x="1259" y="745"/>
                </a:cubicBezTo>
                <a:cubicBezTo>
                  <a:pt x="1258" y="747"/>
                  <a:pt x="1260" y="748"/>
                  <a:pt x="1260" y="748"/>
                </a:cubicBezTo>
                <a:cubicBezTo>
                  <a:pt x="1264" y="747"/>
                  <a:pt x="1264" y="747"/>
                  <a:pt x="1264" y="747"/>
                </a:cubicBezTo>
                <a:cubicBezTo>
                  <a:pt x="1259" y="750"/>
                  <a:pt x="1259" y="750"/>
                  <a:pt x="1259" y="750"/>
                </a:cubicBezTo>
                <a:cubicBezTo>
                  <a:pt x="1263" y="756"/>
                  <a:pt x="1263" y="756"/>
                  <a:pt x="1263" y="756"/>
                </a:cubicBezTo>
                <a:cubicBezTo>
                  <a:pt x="1264" y="753"/>
                  <a:pt x="1264" y="753"/>
                  <a:pt x="1264" y="753"/>
                </a:cubicBezTo>
                <a:cubicBezTo>
                  <a:pt x="1264" y="753"/>
                  <a:pt x="1265" y="755"/>
                  <a:pt x="1266" y="756"/>
                </a:cubicBezTo>
                <a:cubicBezTo>
                  <a:pt x="1267" y="756"/>
                  <a:pt x="1268" y="756"/>
                  <a:pt x="1268" y="756"/>
                </a:cubicBezTo>
                <a:cubicBezTo>
                  <a:pt x="1268" y="756"/>
                  <a:pt x="1266" y="761"/>
                  <a:pt x="1269" y="763"/>
                </a:cubicBezTo>
                <a:cubicBezTo>
                  <a:pt x="1272" y="764"/>
                  <a:pt x="1273" y="763"/>
                  <a:pt x="1273" y="763"/>
                </a:cubicBezTo>
                <a:cubicBezTo>
                  <a:pt x="1273" y="763"/>
                  <a:pt x="1273" y="766"/>
                  <a:pt x="1274" y="767"/>
                </a:cubicBezTo>
                <a:cubicBezTo>
                  <a:pt x="1275" y="768"/>
                  <a:pt x="1276" y="766"/>
                  <a:pt x="1276" y="766"/>
                </a:cubicBezTo>
                <a:cubicBezTo>
                  <a:pt x="1276" y="766"/>
                  <a:pt x="1277" y="770"/>
                  <a:pt x="1278" y="771"/>
                </a:cubicBezTo>
                <a:cubicBezTo>
                  <a:pt x="1279" y="773"/>
                  <a:pt x="1282" y="775"/>
                  <a:pt x="1282" y="775"/>
                </a:cubicBezTo>
                <a:cubicBezTo>
                  <a:pt x="1280" y="776"/>
                  <a:pt x="1280" y="776"/>
                  <a:pt x="1280" y="776"/>
                </a:cubicBezTo>
                <a:cubicBezTo>
                  <a:pt x="1282" y="778"/>
                  <a:pt x="1282" y="778"/>
                  <a:pt x="1282" y="778"/>
                </a:cubicBezTo>
                <a:cubicBezTo>
                  <a:pt x="1282" y="778"/>
                  <a:pt x="1280" y="780"/>
                  <a:pt x="1280" y="781"/>
                </a:cubicBezTo>
                <a:cubicBezTo>
                  <a:pt x="1280" y="783"/>
                  <a:pt x="1284" y="785"/>
                  <a:pt x="1284" y="785"/>
                </a:cubicBezTo>
                <a:cubicBezTo>
                  <a:pt x="1283" y="789"/>
                  <a:pt x="1283" y="789"/>
                  <a:pt x="1283" y="789"/>
                </a:cubicBezTo>
                <a:cubicBezTo>
                  <a:pt x="1286" y="791"/>
                  <a:pt x="1286" y="791"/>
                  <a:pt x="1286" y="791"/>
                </a:cubicBezTo>
                <a:cubicBezTo>
                  <a:pt x="1286" y="791"/>
                  <a:pt x="1286" y="793"/>
                  <a:pt x="1288" y="795"/>
                </a:cubicBezTo>
                <a:cubicBezTo>
                  <a:pt x="1290" y="797"/>
                  <a:pt x="1294" y="797"/>
                  <a:pt x="1294" y="797"/>
                </a:cubicBezTo>
                <a:cubicBezTo>
                  <a:pt x="1298" y="801"/>
                  <a:pt x="1298" y="801"/>
                  <a:pt x="1298" y="801"/>
                </a:cubicBezTo>
                <a:cubicBezTo>
                  <a:pt x="1295" y="798"/>
                  <a:pt x="1295" y="798"/>
                  <a:pt x="1295" y="798"/>
                </a:cubicBezTo>
                <a:cubicBezTo>
                  <a:pt x="1300" y="803"/>
                  <a:pt x="1300" y="803"/>
                  <a:pt x="1300" y="803"/>
                </a:cubicBezTo>
                <a:cubicBezTo>
                  <a:pt x="1303" y="804"/>
                  <a:pt x="1303" y="804"/>
                  <a:pt x="1303" y="804"/>
                </a:cubicBezTo>
                <a:cubicBezTo>
                  <a:pt x="1305" y="808"/>
                  <a:pt x="1305" y="808"/>
                  <a:pt x="1305" y="808"/>
                </a:cubicBezTo>
                <a:cubicBezTo>
                  <a:pt x="1305" y="808"/>
                  <a:pt x="1309" y="807"/>
                  <a:pt x="1310" y="808"/>
                </a:cubicBezTo>
                <a:cubicBezTo>
                  <a:pt x="1311" y="810"/>
                  <a:pt x="1314" y="816"/>
                  <a:pt x="1317" y="818"/>
                </a:cubicBezTo>
                <a:cubicBezTo>
                  <a:pt x="1320" y="821"/>
                  <a:pt x="1326" y="823"/>
                  <a:pt x="1328" y="824"/>
                </a:cubicBezTo>
                <a:cubicBezTo>
                  <a:pt x="1329" y="825"/>
                  <a:pt x="1333" y="829"/>
                  <a:pt x="1336" y="829"/>
                </a:cubicBezTo>
                <a:cubicBezTo>
                  <a:pt x="1336" y="829"/>
                  <a:pt x="1336" y="829"/>
                  <a:pt x="1336" y="829"/>
                </a:cubicBezTo>
                <a:cubicBezTo>
                  <a:pt x="1339" y="828"/>
                  <a:pt x="1340" y="826"/>
                  <a:pt x="1340" y="826"/>
                </a:cubicBezTo>
                <a:cubicBezTo>
                  <a:pt x="1341" y="826"/>
                  <a:pt x="1341" y="826"/>
                  <a:pt x="1341" y="826"/>
                </a:cubicBezTo>
                <a:cubicBezTo>
                  <a:pt x="1344" y="825"/>
                  <a:pt x="1344" y="825"/>
                  <a:pt x="1344" y="825"/>
                </a:cubicBezTo>
                <a:cubicBezTo>
                  <a:pt x="1344" y="825"/>
                  <a:pt x="1353" y="819"/>
                  <a:pt x="1357" y="820"/>
                </a:cubicBezTo>
                <a:cubicBezTo>
                  <a:pt x="1362" y="820"/>
                  <a:pt x="1363" y="819"/>
                  <a:pt x="1363" y="819"/>
                </a:cubicBezTo>
                <a:cubicBezTo>
                  <a:pt x="1363" y="819"/>
                  <a:pt x="1370" y="817"/>
                  <a:pt x="1371" y="818"/>
                </a:cubicBezTo>
                <a:cubicBezTo>
                  <a:pt x="1373" y="819"/>
                  <a:pt x="1374" y="820"/>
                  <a:pt x="1375" y="820"/>
                </a:cubicBezTo>
                <a:cubicBezTo>
                  <a:pt x="1377" y="819"/>
                  <a:pt x="1379" y="817"/>
                  <a:pt x="1379" y="817"/>
                </a:cubicBezTo>
                <a:cubicBezTo>
                  <a:pt x="1379" y="817"/>
                  <a:pt x="1380" y="820"/>
                  <a:pt x="1383" y="821"/>
                </a:cubicBezTo>
                <a:cubicBezTo>
                  <a:pt x="1384" y="821"/>
                  <a:pt x="1385" y="822"/>
                  <a:pt x="1385" y="822"/>
                </a:cubicBezTo>
                <a:cubicBezTo>
                  <a:pt x="1387" y="822"/>
                  <a:pt x="1389" y="822"/>
                  <a:pt x="1389" y="822"/>
                </a:cubicBezTo>
                <a:cubicBezTo>
                  <a:pt x="1389" y="822"/>
                  <a:pt x="1389" y="825"/>
                  <a:pt x="1391" y="825"/>
                </a:cubicBezTo>
                <a:cubicBezTo>
                  <a:pt x="1394" y="824"/>
                  <a:pt x="1398" y="820"/>
                  <a:pt x="1399" y="820"/>
                </a:cubicBezTo>
                <a:cubicBezTo>
                  <a:pt x="1401" y="819"/>
                  <a:pt x="1403" y="820"/>
                  <a:pt x="1403" y="820"/>
                </a:cubicBezTo>
                <a:cubicBezTo>
                  <a:pt x="1403" y="820"/>
                  <a:pt x="1408" y="816"/>
                  <a:pt x="1408" y="816"/>
                </a:cubicBezTo>
                <a:cubicBezTo>
                  <a:pt x="1409" y="815"/>
                  <a:pt x="1412" y="815"/>
                  <a:pt x="1412" y="815"/>
                </a:cubicBezTo>
                <a:cubicBezTo>
                  <a:pt x="1412" y="815"/>
                  <a:pt x="1413" y="811"/>
                  <a:pt x="1415" y="812"/>
                </a:cubicBezTo>
                <a:cubicBezTo>
                  <a:pt x="1417" y="812"/>
                  <a:pt x="1418" y="813"/>
                  <a:pt x="1420" y="812"/>
                </a:cubicBezTo>
                <a:cubicBezTo>
                  <a:pt x="1421" y="812"/>
                  <a:pt x="1422" y="811"/>
                  <a:pt x="1423" y="809"/>
                </a:cubicBezTo>
                <a:cubicBezTo>
                  <a:pt x="1424" y="808"/>
                  <a:pt x="1426" y="807"/>
                  <a:pt x="1427" y="807"/>
                </a:cubicBezTo>
                <a:cubicBezTo>
                  <a:pt x="1428" y="807"/>
                  <a:pt x="1429" y="807"/>
                  <a:pt x="1430" y="807"/>
                </a:cubicBezTo>
                <a:cubicBezTo>
                  <a:pt x="1430" y="807"/>
                  <a:pt x="1430" y="807"/>
                  <a:pt x="1430" y="807"/>
                </a:cubicBezTo>
                <a:cubicBezTo>
                  <a:pt x="1432" y="807"/>
                  <a:pt x="1434" y="808"/>
                  <a:pt x="1434" y="808"/>
                </a:cubicBezTo>
                <a:cubicBezTo>
                  <a:pt x="1436" y="805"/>
                  <a:pt x="1436" y="805"/>
                  <a:pt x="1436" y="805"/>
                </a:cubicBezTo>
                <a:cubicBezTo>
                  <a:pt x="1436" y="805"/>
                  <a:pt x="1437" y="805"/>
                  <a:pt x="1438" y="806"/>
                </a:cubicBezTo>
                <a:cubicBezTo>
                  <a:pt x="1440" y="806"/>
                  <a:pt x="1442" y="807"/>
                  <a:pt x="1443" y="807"/>
                </a:cubicBezTo>
                <a:cubicBezTo>
                  <a:pt x="1445" y="806"/>
                  <a:pt x="1447" y="804"/>
                  <a:pt x="1447" y="804"/>
                </a:cubicBezTo>
                <a:cubicBezTo>
                  <a:pt x="1448" y="805"/>
                  <a:pt x="1448" y="805"/>
                  <a:pt x="1448" y="805"/>
                </a:cubicBezTo>
                <a:cubicBezTo>
                  <a:pt x="1448" y="805"/>
                  <a:pt x="1455" y="804"/>
                  <a:pt x="1458" y="808"/>
                </a:cubicBezTo>
                <a:cubicBezTo>
                  <a:pt x="1462" y="812"/>
                  <a:pt x="1462" y="814"/>
                  <a:pt x="1462" y="814"/>
                </a:cubicBezTo>
                <a:cubicBezTo>
                  <a:pt x="1465" y="814"/>
                  <a:pt x="1465" y="814"/>
                  <a:pt x="1465" y="814"/>
                </a:cubicBezTo>
                <a:cubicBezTo>
                  <a:pt x="1465" y="814"/>
                  <a:pt x="1463" y="817"/>
                  <a:pt x="1463" y="817"/>
                </a:cubicBezTo>
                <a:cubicBezTo>
                  <a:pt x="1464" y="817"/>
                  <a:pt x="1466" y="816"/>
                  <a:pt x="1466" y="816"/>
                </a:cubicBezTo>
                <a:cubicBezTo>
                  <a:pt x="1466" y="817"/>
                  <a:pt x="1465" y="819"/>
                  <a:pt x="1465" y="820"/>
                </a:cubicBezTo>
                <a:cubicBezTo>
                  <a:pt x="1465" y="822"/>
                  <a:pt x="1467" y="828"/>
                  <a:pt x="1471" y="828"/>
                </a:cubicBezTo>
                <a:cubicBezTo>
                  <a:pt x="1475" y="829"/>
                  <a:pt x="1478" y="828"/>
                  <a:pt x="1478" y="828"/>
                </a:cubicBezTo>
                <a:cubicBezTo>
                  <a:pt x="1479" y="824"/>
                  <a:pt x="1479" y="824"/>
                  <a:pt x="1479" y="824"/>
                </a:cubicBezTo>
                <a:cubicBezTo>
                  <a:pt x="1482" y="826"/>
                  <a:pt x="1482" y="826"/>
                  <a:pt x="1482" y="826"/>
                </a:cubicBezTo>
                <a:cubicBezTo>
                  <a:pt x="1486" y="825"/>
                  <a:pt x="1486" y="825"/>
                  <a:pt x="1486" y="825"/>
                </a:cubicBezTo>
                <a:cubicBezTo>
                  <a:pt x="1488" y="827"/>
                  <a:pt x="1488" y="827"/>
                  <a:pt x="1488" y="827"/>
                </a:cubicBezTo>
                <a:cubicBezTo>
                  <a:pt x="1494" y="827"/>
                  <a:pt x="1494" y="827"/>
                  <a:pt x="1494" y="827"/>
                </a:cubicBezTo>
                <a:cubicBezTo>
                  <a:pt x="1494" y="824"/>
                  <a:pt x="1494" y="824"/>
                  <a:pt x="1494" y="824"/>
                </a:cubicBezTo>
                <a:cubicBezTo>
                  <a:pt x="1497" y="823"/>
                  <a:pt x="1497" y="823"/>
                  <a:pt x="1497" y="823"/>
                </a:cubicBezTo>
                <a:cubicBezTo>
                  <a:pt x="1497" y="824"/>
                  <a:pt x="1497" y="824"/>
                  <a:pt x="1497" y="824"/>
                </a:cubicBezTo>
                <a:cubicBezTo>
                  <a:pt x="1496" y="826"/>
                  <a:pt x="1496" y="826"/>
                  <a:pt x="1496" y="826"/>
                </a:cubicBezTo>
                <a:cubicBezTo>
                  <a:pt x="1500" y="825"/>
                  <a:pt x="1500" y="825"/>
                  <a:pt x="1500" y="825"/>
                </a:cubicBezTo>
                <a:cubicBezTo>
                  <a:pt x="1500" y="825"/>
                  <a:pt x="1500" y="830"/>
                  <a:pt x="1502" y="832"/>
                </a:cubicBezTo>
                <a:cubicBezTo>
                  <a:pt x="1504" y="834"/>
                  <a:pt x="1505" y="834"/>
                  <a:pt x="1505" y="834"/>
                </a:cubicBezTo>
                <a:cubicBezTo>
                  <a:pt x="1508" y="831"/>
                  <a:pt x="1508" y="831"/>
                  <a:pt x="1508" y="831"/>
                </a:cubicBezTo>
                <a:cubicBezTo>
                  <a:pt x="1506" y="836"/>
                  <a:pt x="1506" y="836"/>
                  <a:pt x="1506" y="836"/>
                </a:cubicBezTo>
                <a:cubicBezTo>
                  <a:pt x="1508" y="839"/>
                  <a:pt x="1508" y="839"/>
                  <a:pt x="1508" y="839"/>
                </a:cubicBezTo>
                <a:cubicBezTo>
                  <a:pt x="1511" y="840"/>
                  <a:pt x="1511" y="840"/>
                  <a:pt x="1511" y="840"/>
                </a:cubicBezTo>
                <a:cubicBezTo>
                  <a:pt x="1510" y="847"/>
                  <a:pt x="1510" y="847"/>
                  <a:pt x="1510" y="847"/>
                </a:cubicBezTo>
                <a:cubicBezTo>
                  <a:pt x="1509" y="847"/>
                  <a:pt x="1509" y="847"/>
                  <a:pt x="1509" y="847"/>
                </a:cubicBezTo>
                <a:cubicBezTo>
                  <a:pt x="1509" y="852"/>
                  <a:pt x="1509" y="852"/>
                  <a:pt x="1509" y="852"/>
                </a:cubicBezTo>
                <a:cubicBezTo>
                  <a:pt x="1508" y="852"/>
                  <a:pt x="1508" y="852"/>
                  <a:pt x="1508" y="852"/>
                </a:cubicBezTo>
                <a:cubicBezTo>
                  <a:pt x="1508" y="852"/>
                  <a:pt x="1509" y="856"/>
                  <a:pt x="1508" y="858"/>
                </a:cubicBezTo>
                <a:cubicBezTo>
                  <a:pt x="1507" y="859"/>
                  <a:pt x="1503" y="862"/>
                  <a:pt x="1504" y="863"/>
                </a:cubicBezTo>
                <a:cubicBezTo>
                  <a:pt x="1504" y="865"/>
                  <a:pt x="1506" y="865"/>
                  <a:pt x="1507" y="866"/>
                </a:cubicBezTo>
                <a:cubicBezTo>
                  <a:pt x="1509" y="865"/>
                  <a:pt x="1509" y="865"/>
                  <a:pt x="1509" y="865"/>
                </a:cubicBezTo>
                <a:cubicBezTo>
                  <a:pt x="1507" y="866"/>
                  <a:pt x="1507" y="866"/>
                  <a:pt x="1507" y="866"/>
                </a:cubicBezTo>
                <a:cubicBezTo>
                  <a:pt x="1507" y="866"/>
                  <a:pt x="1508" y="866"/>
                  <a:pt x="1508" y="866"/>
                </a:cubicBezTo>
                <a:cubicBezTo>
                  <a:pt x="1506" y="867"/>
                  <a:pt x="1506" y="867"/>
                  <a:pt x="1506" y="867"/>
                </a:cubicBezTo>
                <a:cubicBezTo>
                  <a:pt x="1506" y="867"/>
                  <a:pt x="1508" y="873"/>
                  <a:pt x="1507" y="873"/>
                </a:cubicBezTo>
                <a:cubicBezTo>
                  <a:pt x="1506" y="874"/>
                  <a:pt x="1504" y="873"/>
                  <a:pt x="1504" y="873"/>
                </a:cubicBezTo>
                <a:cubicBezTo>
                  <a:pt x="1504" y="873"/>
                  <a:pt x="1504" y="882"/>
                  <a:pt x="1502" y="884"/>
                </a:cubicBezTo>
                <a:cubicBezTo>
                  <a:pt x="1500" y="886"/>
                  <a:pt x="1498" y="885"/>
                  <a:pt x="1498" y="885"/>
                </a:cubicBezTo>
                <a:cubicBezTo>
                  <a:pt x="1501" y="893"/>
                  <a:pt x="1501" y="893"/>
                  <a:pt x="1501" y="893"/>
                </a:cubicBezTo>
                <a:cubicBezTo>
                  <a:pt x="1503" y="891"/>
                  <a:pt x="1503" y="891"/>
                  <a:pt x="1503" y="891"/>
                </a:cubicBezTo>
                <a:cubicBezTo>
                  <a:pt x="1505" y="894"/>
                  <a:pt x="1505" y="894"/>
                  <a:pt x="1505" y="894"/>
                </a:cubicBezTo>
                <a:cubicBezTo>
                  <a:pt x="1505" y="894"/>
                  <a:pt x="1503" y="897"/>
                  <a:pt x="1503" y="898"/>
                </a:cubicBezTo>
                <a:cubicBezTo>
                  <a:pt x="1504" y="900"/>
                  <a:pt x="1506" y="899"/>
                  <a:pt x="1506" y="899"/>
                </a:cubicBezTo>
                <a:cubicBezTo>
                  <a:pt x="1507" y="905"/>
                  <a:pt x="1507" y="905"/>
                  <a:pt x="1507" y="905"/>
                </a:cubicBezTo>
                <a:cubicBezTo>
                  <a:pt x="1511" y="906"/>
                  <a:pt x="1511" y="906"/>
                  <a:pt x="1511" y="906"/>
                </a:cubicBezTo>
                <a:cubicBezTo>
                  <a:pt x="1510" y="907"/>
                  <a:pt x="1510" y="907"/>
                  <a:pt x="1510" y="907"/>
                </a:cubicBezTo>
                <a:cubicBezTo>
                  <a:pt x="1517" y="915"/>
                  <a:pt x="1517" y="915"/>
                  <a:pt x="1517" y="915"/>
                </a:cubicBezTo>
                <a:cubicBezTo>
                  <a:pt x="1517" y="916"/>
                  <a:pt x="1517" y="916"/>
                  <a:pt x="1517" y="916"/>
                </a:cubicBezTo>
                <a:cubicBezTo>
                  <a:pt x="1521" y="921"/>
                  <a:pt x="1521" y="921"/>
                  <a:pt x="1521" y="921"/>
                </a:cubicBezTo>
                <a:cubicBezTo>
                  <a:pt x="1521" y="922"/>
                  <a:pt x="1521" y="922"/>
                  <a:pt x="1521" y="922"/>
                </a:cubicBezTo>
                <a:cubicBezTo>
                  <a:pt x="1529" y="928"/>
                  <a:pt x="1529" y="928"/>
                  <a:pt x="1529" y="928"/>
                </a:cubicBezTo>
                <a:cubicBezTo>
                  <a:pt x="1529" y="931"/>
                  <a:pt x="1529" y="931"/>
                  <a:pt x="1529" y="931"/>
                </a:cubicBezTo>
                <a:cubicBezTo>
                  <a:pt x="1532" y="934"/>
                  <a:pt x="1532" y="934"/>
                  <a:pt x="1532" y="934"/>
                </a:cubicBezTo>
                <a:cubicBezTo>
                  <a:pt x="1532" y="942"/>
                  <a:pt x="1532" y="942"/>
                  <a:pt x="1532" y="942"/>
                </a:cubicBezTo>
                <a:cubicBezTo>
                  <a:pt x="1532" y="942"/>
                  <a:pt x="1533" y="942"/>
                  <a:pt x="1533" y="942"/>
                </a:cubicBezTo>
                <a:cubicBezTo>
                  <a:pt x="1534" y="942"/>
                  <a:pt x="1534" y="942"/>
                  <a:pt x="1535" y="941"/>
                </a:cubicBezTo>
                <a:cubicBezTo>
                  <a:pt x="1534" y="942"/>
                  <a:pt x="1534" y="942"/>
                  <a:pt x="1533" y="942"/>
                </a:cubicBezTo>
                <a:cubicBezTo>
                  <a:pt x="1534" y="943"/>
                  <a:pt x="1535" y="944"/>
                  <a:pt x="1535" y="945"/>
                </a:cubicBezTo>
                <a:cubicBezTo>
                  <a:pt x="1535" y="946"/>
                  <a:pt x="1535" y="946"/>
                  <a:pt x="1535" y="946"/>
                </a:cubicBezTo>
                <a:cubicBezTo>
                  <a:pt x="1534" y="947"/>
                  <a:pt x="1533" y="947"/>
                  <a:pt x="1533" y="947"/>
                </a:cubicBezTo>
                <a:cubicBezTo>
                  <a:pt x="1533" y="947"/>
                  <a:pt x="1536" y="951"/>
                  <a:pt x="1536" y="953"/>
                </a:cubicBezTo>
                <a:cubicBezTo>
                  <a:pt x="1537" y="954"/>
                  <a:pt x="1539" y="955"/>
                  <a:pt x="1539" y="955"/>
                </a:cubicBezTo>
                <a:cubicBezTo>
                  <a:pt x="1538" y="959"/>
                  <a:pt x="1538" y="959"/>
                  <a:pt x="1538" y="959"/>
                </a:cubicBezTo>
                <a:cubicBezTo>
                  <a:pt x="1538" y="959"/>
                  <a:pt x="1545" y="966"/>
                  <a:pt x="1544" y="972"/>
                </a:cubicBezTo>
                <a:cubicBezTo>
                  <a:pt x="1543" y="978"/>
                  <a:pt x="1541" y="979"/>
                  <a:pt x="1541" y="979"/>
                </a:cubicBezTo>
                <a:cubicBezTo>
                  <a:pt x="1540" y="983"/>
                  <a:pt x="1540" y="983"/>
                  <a:pt x="1540" y="983"/>
                </a:cubicBezTo>
                <a:cubicBezTo>
                  <a:pt x="1542" y="982"/>
                  <a:pt x="1542" y="982"/>
                  <a:pt x="1542" y="982"/>
                </a:cubicBezTo>
                <a:cubicBezTo>
                  <a:pt x="1542" y="982"/>
                  <a:pt x="1541" y="987"/>
                  <a:pt x="1544" y="992"/>
                </a:cubicBezTo>
                <a:cubicBezTo>
                  <a:pt x="1547" y="996"/>
                  <a:pt x="1549" y="1004"/>
                  <a:pt x="1549" y="1007"/>
                </a:cubicBezTo>
                <a:cubicBezTo>
                  <a:pt x="1548" y="1010"/>
                  <a:pt x="1546" y="1014"/>
                  <a:pt x="1546" y="1014"/>
                </a:cubicBezTo>
                <a:cubicBezTo>
                  <a:pt x="1546" y="1014"/>
                  <a:pt x="1547" y="1017"/>
                  <a:pt x="1546" y="1018"/>
                </a:cubicBezTo>
                <a:cubicBezTo>
                  <a:pt x="1544" y="1020"/>
                  <a:pt x="1541" y="1019"/>
                  <a:pt x="1541" y="1019"/>
                </a:cubicBezTo>
                <a:cubicBezTo>
                  <a:pt x="1540" y="1022"/>
                  <a:pt x="1540" y="1022"/>
                  <a:pt x="1540" y="1022"/>
                </a:cubicBezTo>
                <a:cubicBezTo>
                  <a:pt x="1540" y="1025"/>
                  <a:pt x="1540" y="1025"/>
                  <a:pt x="1540" y="1025"/>
                </a:cubicBezTo>
                <a:cubicBezTo>
                  <a:pt x="1540" y="1025"/>
                  <a:pt x="1535" y="1025"/>
                  <a:pt x="1535" y="1027"/>
                </a:cubicBezTo>
                <a:cubicBezTo>
                  <a:pt x="1536" y="1030"/>
                  <a:pt x="1535" y="1033"/>
                  <a:pt x="1535" y="1033"/>
                </a:cubicBezTo>
                <a:cubicBezTo>
                  <a:pt x="1533" y="1035"/>
                  <a:pt x="1533" y="1035"/>
                  <a:pt x="1533" y="1035"/>
                </a:cubicBezTo>
                <a:cubicBezTo>
                  <a:pt x="1533" y="1035"/>
                  <a:pt x="1534" y="1042"/>
                  <a:pt x="1534" y="1044"/>
                </a:cubicBezTo>
                <a:cubicBezTo>
                  <a:pt x="1533" y="1046"/>
                  <a:pt x="1531" y="1047"/>
                  <a:pt x="1531" y="1047"/>
                </a:cubicBezTo>
                <a:cubicBezTo>
                  <a:pt x="1531" y="1053"/>
                  <a:pt x="1531" y="1053"/>
                  <a:pt x="1531" y="1053"/>
                </a:cubicBezTo>
                <a:cubicBezTo>
                  <a:pt x="1527" y="1055"/>
                  <a:pt x="1527" y="1055"/>
                  <a:pt x="1527" y="1055"/>
                </a:cubicBezTo>
                <a:cubicBezTo>
                  <a:pt x="1527" y="1061"/>
                  <a:pt x="1527" y="1061"/>
                  <a:pt x="1527" y="1061"/>
                </a:cubicBezTo>
                <a:cubicBezTo>
                  <a:pt x="1529" y="1063"/>
                  <a:pt x="1529" y="1063"/>
                  <a:pt x="1529" y="1063"/>
                </a:cubicBezTo>
                <a:cubicBezTo>
                  <a:pt x="1526" y="1066"/>
                  <a:pt x="1526" y="1066"/>
                  <a:pt x="1526" y="1066"/>
                </a:cubicBezTo>
                <a:cubicBezTo>
                  <a:pt x="1527" y="1071"/>
                  <a:pt x="1527" y="1071"/>
                  <a:pt x="1527" y="1071"/>
                </a:cubicBezTo>
                <a:cubicBezTo>
                  <a:pt x="1528" y="1081"/>
                  <a:pt x="1528" y="1081"/>
                  <a:pt x="1528" y="1081"/>
                </a:cubicBezTo>
                <a:cubicBezTo>
                  <a:pt x="1528" y="1081"/>
                  <a:pt x="1530" y="1085"/>
                  <a:pt x="1531" y="1087"/>
                </a:cubicBezTo>
                <a:cubicBezTo>
                  <a:pt x="1533" y="1090"/>
                  <a:pt x="1540" y="1100"/>
                  <a:pt x="1540" y="1104"/>
                </a:cubicBezTo>
                <a:cubicBezTo>
                  <a:pt x="1541" y="1107"/>
                  <a:pt x="1543" y="1111"/>
                  <a:pt x="1544" y="1114"/>
                </a:cubicBezTo>
                <a:cubicBezTo>
                  <a:pt x="1545" y="1116"/>
                  <a:pt x="1548" y="1119"/>
                  <a:pt x="1548" y="1119"/>
                </a:cubicBezTo>
                <a:cubicBezTo>
                  <a:pt x="1548" y="1122"/>
                  <a:pt x="1548" y="1122"/>
                  <a:pt x="1548" y="1122"/>
                </a:cubicBezTo>
                <a:cubicBezTo>
                  <a:pt x="1548" y="1122"/>
                  <a:pt x="1554" y="1127"/>
                  <a:pt x="1554" y="1130"/>
                </a:cubicBezTo>
                <a:cubicBezTo>
                  <a:pt x="1554" y="1133"/>
                  <a:pt x="1554" y="1149"/>
                  <a:pt x="1554" y="1149"/>
                </a:cubicBezTo>
                <a:cubicBezTo>
                  <a:pt x="1554" y="1149"/>
                  <a:pt x="1557" y="1154"/>
                  <a:pt x="1557" y="1158"/>
                </a:cubicBezTo>
                <a:cubicBezTo>
                  <a:pt x="1558" y="1162"/>
                  <a:pt x="1556" y="1162"/>
                  <a:pt x="1556" y="1162"/>
                </a:cubicBezTo>
                <a:cubicBezTo>
                  <a:pt x="1558" y="1169"/>
                  <a:pt x="1558" y="1169"/>
                  <a:pt x="1558" y="1169"/>
                </a:cubicBezTo>
                <a:cubicBezTo>
                  <a:pt x="1558" y="1174"/>
                  <a:pt x="1558" y="1174"/>
                  <a:pt x="1558" y="1174"/>
                </a:cubicBezTo>
                <a:cubicBezTo>
                  <a:pt x="1560" y="1174"/>
                  <a:pt x="1560" y="1174"/>
                  <a:pt x="1560" y="1174"/>
                </a:cubicBezTo>
                <a:cubicBezTo>
                  <a:pt x="1560" y="1174"/>
                  <a:pt x="1559" y="1179"/>
                  <a:pt x="1560" y="1179"/>
                </a:cubicBezTo>
                <a:cubicBezTo>
                  <a:pt x="1560" y="1180"/>
                  <a:pt x="1562" y="1182"/>
                  <a:pt x="1562" y="1182"/>
                </a:cubicBezTo>
                <a:cubicBezTo>
                  <a:pt x="1562" y="1186"/>
                  <a:pt x="1562" y="1186"/>
                  <a:pt x="1562" y="1186"/>
                </a:cubicBezTo>
                <a:cubicBezTo>
                  <a:pt x="1562" y="1186"/>
                  <a:pt x="1565" y="1193"/>
                  <a:pt x="1567" y="1195"/>
                </a:cubicBezTo>
                <a:cubicBezTo>
                  <a:pt x="1568" y="1197"/>
                  <a:pt x="1572" y="1199"/>
                  <a:pt x="1572" y="1199"/>
                </a:cubicBezTo>
                <a:cubicBezTo>
                  <a:pt x="1572" y="1199"/>
                  <a:pt x="1574" y="1203"/>
                  <a:pt x="1574" y="1204"/>
                </a:cubicBezTo>
                <a:cubicBezTo>
                  <a:pt x="1575" y="1205"/>
                  <a:pt x="1579" y="1209"/>
                  <a:pt x="1579" y="1212"/>
                </a:cubicBezTo>
                <a:cubicBezTo>
                  <a:pt x="1579" y="1214"/>
                  <a:pt x="1578" y="1220"/>
                  <a:pt x="1580" y="1223"/>
                </a:cubicBezTo>
                <a:cubicBezTo>
                  <a:pt x="1582" y="1226"/>
                  <a:pt x="1589" y="1233"/>
                  <a:pt x="1589" y="1236"/>
                </a:cubicBezTo>
                <a:cubicBezTo>
                  <a:pt x="1589" y="1239"/>
                  <a:pt x="1589" y="1245"/>
                  <a:pt x="1588" y="1245"/>
                </a:cubicBezTo>
                <a:cubicBezTo>
                  <a:pt x="1588" y="1246"/>
                  <a:pt x="1585" y="1245"/>
                  <a:pt x="1585" y="1246"/>
                </a:cubicBezTo>
                <a:cubicBezTo>
                  <a:pt x="1585" y="1248"/>
                  <a:pt x="1585" y="1250"/>
                  <a:pt x="1587" y="1253"/>
                </a:cubicBezTo>
                <a:cubicBezTo>
                  <a:pt x="1589" y="1257"/>
                  <a:pt x="1588" y="1261"/>
                  <a:pt x="1589" y="1262"/>
                </a:cubicBezTo>
                <a:cubicBezTo>
                  <a:pt x="1590" y="1264"/>
                  <a:pt x="1590" y="1262"/>
                  <a:pt x="1591" y="1261"/>
                </a:cubicBezTo>
                <a:cubicBezTo>
                  <a:pt x="1592" y="1260"/>
                  <a:pt x="1594" y="1263"/>
                  <a:pt x="1594" y="1263"/>
                </a:cubicBezTo>
                <a:cubicBezTo>
                  <a:pt x="1597" y="1264"/>
                  <a:pt x="1597" y="1264"/>
                  <a:pt x="1597" y="1264"/>
                </a:cubicBezTo>
                <a:cubicBezTo>
                  <a:pt x="1597" y="1264"/>
                  <a:pt x="1598" y="1269"/>
                  <a:pt x="1602" y="1269"/>
                </a:cubicBezTo>
                <a:cubicBezTo>
                  <a:pt x="1606" y="1268"/>
                  <a:pt x="1607" y="1265"/>
                  <a:pt x="1609" y="1264"/>
                </a:cubicBezTo>
                <a:cubicBezTo>
                  <a:pt x="1612" y="1263"/>
                  <a:pt x="1619" y="1266"/>
                  <a:pt x="1621" y="1265"/>
                </a:cubicBezTo>
                <a:cubicBezTo>
                  <a:pt x="1623" y="1264"/>
                  <a:pt x="1622" y="1260"/>
                  <a:pt x="1627" y="1260"/>
                </a:cubicBezTo>
                <a:cubicBezTo>
                  <a:pt x="1631" y="1260"/>
                  <a:pt x="1633" y="1262"/>
                  <a:pt x="1633" y="1262"/>
                </a:cubicBezTo>
                <a:cubicBezTo>
                  <a:pt x="1633" y="1262"/>
                  <a:pt x="1635" y="1259"/>
                  <a:pt x="1640" y="1260"/>
                </a:cubicBezTo>
                <a:cubicBezTo>
                  <a:pt x="1645" y="1260"/>
                  <a:pt x="1648" y="1262"/>
                  <a:pt x="1649" y="1262"/>
                </a:cubicBezTo>
                <a:cubicBezTo>
                  <a:pt x="1650" y="1261"/>
                  <a:pt x="1652" y="1259"/>
                  <a:pt x="1652" y="1259"/>
                </a:cubicBezTo>
                <a:cubicBezTo>
                  <a:pt x="1652" y="1259"/>
                  <a:pt x="1655" y="1261"/>
                  <a:pt x="1657" y="1260"/>
                </a:cubicBezTo>
                <a:cubicBezTo>
                  <a:pt x="1659" y="1259"/>
                  <a:pt x="1661" y="1257"/>
                  <a:pt x="1661" y="1257"/>
                </a:cubicBezTo>
                <a:cubicBezTo>
                  <a:pt x="1661" y="1257"/>
                  <a:pt x="1666" y="1259"/>
                  <a:pt x="1671" y="1256"/>
                </a:cubicBezTo>
                <a:cubicBezTo>
                  <a:pt x="1676" y="1252"/>
                  <a:pt x="1682" y="1246"/>
                  <a:pt x="1682" y="1246"/>
                </a:cubicBezTo>
                <a:cubicBezTo>
                  <a:pt x="1685" y="1245"/>
                  <a:pt x="1685" y="1245"/>
                  <a:pt x="1685" y="1245"/>
                </a:cubicBezTo>
                <a:cubicBezTo>
                  <a:pt x="1698" y="1231"/>
                  <a:pt x="1698" y="1231"/>
                  <a:pt x="1698" y="1231"/>
                </a:cubicBezTo>
                <a:cubicBezTo>
                  <a:pt x="1701" y="1231"/>
                  <a:pt x="1701" y="1231"/>
                  <a:pt x="1701" y="1231"/>
                </a:cubicBezTo>
                <a:cubicBezTo>
                  <a:pt x="1701" y="1231"/>
                  <a:pt x="1708" y="1220"/>
                  <a:pt x="1709" y="1218"/>
                </a:cubicBezTo>
                <a:cubicBezTo>
                  <a:pt x="1710" y="1215"/>
                  <a:pt x="1714" y="1207"/>
                  <a:pt x="1716" y="1206"/>
                </a:cubicBezTo>
                <a:cubicBezTo>
                  <a:pt x="1717" y="1205"/>
                  <a:pt x="1724" y="1202"/>
                  <a:pt x="1725" y="1200"/>
                </a:cubicBezTo>
                <a:cubicBezTo>
                  <a:pt x="1725" y="1197"/>
                  <a:pt x="1729" y="1189"/>
                  <a:pt x="1729" y="1189"/>
                </a:cubicBezTo>
                <a:cubicBezTo>
                  <a:pt x="1729" y="1189"/>
                  <a:pt x="1730" y="1185"/>
                  <a:pt x="1731" y="1182"/>
                </a:cubicBezTo>
                <a:cubicBezTo>
                  <a:pt x="1731" y="1180"/>
                  <a:pt x="1732" y="1179"/>
                  <a:pt x="1732" y="1178"/>
                </a:cubicBezTo>
                <a:cubicBezTo>
                  <a:pt x="1732" y="1174"/>
                  <a:pt x="1730" y="1172"/>
                  <a:pt x="1730" y="1172"/>
                </a:cubicBezTo>
                <a:cubicBezTo>
                  <a:pt x="1730" y="1172"/>
                  <a:pt x="1726" y="1171"/>
                  <a:pt x="1730" y="1167"/>
                </a:cubicBezTo>
                <a:cubicBezTo>
                  <a:pt x="1735" y="1162"/>
                  <a:pt x="1742" y="1160"/>
                  <a:pt x="1747" y="1157"/>
                </a:cubicBezTo>
                <a:cubicBezTo>
                  <a:pt x="1751" y="1155"/>
                  <a:pt x="1758" y="1151"/>
                  <a:pt x="1758" y="1149"/>
                </a:cubicBezTo>
                <a:cubicBezTo>
                  <a:pt x="1758" y="1147"/>
                  <a:pt x="1758" y="1146"/>
                  <a:pt x="1758" y="1146"/>
                </a:cubicBezTo>
                <a:cubicBezTo>
                  <a:pt x="1758" y="1146"/>
                  <a:pt x="1756" y="1147"/>
                  <a:pt x="1756" y="1144"/>
                </a:cubicBezTo>
                <a:cubicBezTo>
                  <a:pt x="1756" y="1142"/>
                  <a:pt x="1760" y="1138"/>
                  <a:pt x="1759" y="1136"/>
                </a:cubicBezTo>
                <a:cubicBezTo>
                  <a:pt x="1759" y="1134"/>
                  <a:pt x="1758" y="1131"/>
                  <a:pt x="1758" y="1131"/>
                </a:cubicBezTo>
                <a:cubicBezTo>
                  <a:pt x="1759" y="1127"/>
                  <a:pt x="1759" y="1127"/>
                  <a:pt x="1759" y="1127"/>
                </a:cubicBezTo>
                <a:cubicBezTo>
                  <a:pt x="1759" y="1126"/>
                  <a:pt x="1759" y="1126"/>
                  <a:pt x="1759" y="1126"/>
                </a:cubicBezTo>
                <a:cubicBezTo>
                  <a:pt x="1757" y="1129"/>
                  <a:pt x="1757" y="1129"/>
                  <a:pt x="1757" y="1129"/>
                </a:cubicBezTo>
                <a:cubicBezTo>
                  <a:pt x="1757" y="1123"/>
                  <a:pt x="1757" y="1123"/>
                  <a:pt x="1757" y="1123"/>
                </a:cubicBezTo>
                <a:cubicBezTo>
                  <a:pt x="1757" y="1123"/>
                  <a:pt x="1754" y="1120"/>
                  <a:pt x="1754" y="1118"/>
                </a:cubicBezTo>
                <a:cubicBezTo>
                  <a:pt x="1754" y="1116"/>
                  <a:pt x="1756" y="1114"/>
                  <a:pt x="1755" y="1111"/>
                </a:cubicBezTo>
                <a:cubicBezTo>
                  <a:pt x="1754" y="1109"/>
                  <a:pt x="1751" y="1111"/>
                  <a:pt x="1751" y="1108"/>
                </a:cubicBezTo>
                <a:cubicBezTo>
                  <a:pt x="1751" y="1106"/>
                  <a:pt x="1753" y="1101"/>
                  <a:pt x="1754" y="1101"/>
                </a:cubicBezTo>
                <a:cubicBezTo>
                  <a:pt x="1755" y="1100"/>
                  <a:pt x="1760" y="1098"/>
                  <a:pt x="1760" y="1097"/>
                </a:cubicBezTo>
                <a:cubicBezTo>
                  <a:pt x="1761" y="1095"/>
                  <a:pt x="1762" y="1092"/>
                  <a:pt x="1763" y="1091"/>
                </a:cubicBezTo>
                <a:cubicBezTo>
                  <a:pt x="1765" y="1089"/>
                  <a:pt x="1766" y="1091"/>
                  <a:pt x="1768" y="1089"/>
                </a:cubicBezTo>
                <a:cubicBezTo>
                  <a:pt x="1769" y="1088"/>
                  <a:pt x="1772" y="1086"/>
                  <a:pt x="1773" y="1083"/>
                </a:cubicBezTo>
                <a:cubicBezTo>
                  <a:pt x="1773" y="1080"/>
                  <a:pt x="1777" y="1076"/>
                  <a:pt x="1780" y="1074"/>
                </a:cubicBezTo>
                <a:cubicBezTo>
                  <a:pt x="1784" y="1073"/>
                  <a:pt x="1793" y="1070"/>
                  <a:pt x="1795" y="1068"/>
                </a:cubicBezTo>
                <a:cubicBezTo>
                  <a:pt x="1797" y="1067"/>
                  <a:pt x="1803" y="1063"/>
                  <a:pt x="1803" y="1063"/>
                </a:cubicBezTo>
                <a:cubicBezTo>
                  <a:pt x="1803" y="1061"/>
                  <a:pt x="1803" y="1061"/>
                  <a:pt x="1803" y="1061"/>
                </a:cubicBezTo>
                <a:cubicBezTo>
                  <a:pt x="1803" y="1061"/>
                  <a:pt x="1807" y="1057"/>
                  <a:pt x="1807" y="1056"/>
                </a:cubicBezTo>
                <a:cubicBezTo>
                  <a:pt x="1807" y="1055"/>
                  <a:pt x="1812" y="1050"/>
                  <a:pt x="1812" y="1050"/>
                </a:cubicBezTo>
                <a:cubicBezTo>
                  <a:pt x="1811" y="1048"/>
                  <a:pt x="1811" y="1048"/>
                  <a:pt x="1811" y="1048"/>
                </a:cubicBezTo>
                <a:cubicBezTo>
                  <a:pt x="1811" y="1048"/>
                  <a:pt x="1814" y="1045"/>
                  <a:pt x="1814" y="1043"/>
                </a:cubicBezTo>
                <a:cubicBezTo>
                  <a:pt x="1814" y="1042"/>
                  <a:pt x="1814" y="1039"/>
                  <a:pt x="1814" y="1039"/>
                </a:cubicBezTo>
                <a:cubicBezTo>
                  <a:pt x="1812" y="1039"/>
                  <a:pt x="1812" y="1039"/>
                  <a:pt x="1812" y="1039"/>
                </a:cubicBezTo>
                <a:cubicBezTo>
                  <a:pt x="1812" y="1031"/>
                  <a:pt x="1812" y="1031"/>
                  <a:pt x="1812" y="1031"/>
                </a:cubicBezTo>
                <a:cubicBezTo>
                  <a:pt x="1810" y="1029"/>
                  <a:pt x="1810" y="1029"/>
                  <a:pt x="1810" y="1029"/>
                </a:cubicBezTo>
                <a:cubicBezTo>
                  <a:pt x="1813" y="1028"/>
                  <a:pt x="1813" y="1028"/>
                  <a:pt x="1813" y="1028"/>
                </a:cubicBezTo>
                <a:cubicBezTo>
                  <a:pt x="1811" y="1021"/>
                  <a:pt x="1811" y="1021"/>
                  <a:pt x="1811" y="1021"/>
                </a:cubicBezTo>
                <a:cubicBezTo>
                  <a:pt x="1813" y="1017"/>
                  <a:pt x="1813" y="1017"/>
                  <a:pt x="1813" y="1017"/>
                </a:cubicBezTo>
                <a:cubicBezTo>
                  <a:pt x="1811" y="1012"/>
                  <a:pt x="1811" y="1012"/>
                  <a:pt x="1811" y="1012"/>
                </a:cubicBezTo>
                <a:cubicBezTo>
                  <a:pt x="1811" y="1012"/>
                  <a:pt x="1813" y="1000"/>
                  <a:pt x="1813" y="998"/>
                </a:cubicBezTo>
                <a:cubicBezTo>
                  <a:pt x="1813" y="996"/>
                  <a:pt x="1812" y="995"/>
                  <a:pt x="1812" y="995"/>
                </a:cubicBezTo>
                <a:cubicBezTo>
                  <a:pt x="1812" y="995"/>
                  <a:pt x="1812" y="995"/>
                  <a:pt x="1812" y="995"/>
                </a:cubicBezTo>
                <a:cubicBezTo>
                  <a:pt x="1811" y="993"/>
                  <a:pt x="1811" y="993"/>
                  <a:pt x="1811" y="993"/>
                </a:cubicBezTo>
                <a:cubicBezTo>
                  <a:pt x="1811" y="993"/>
                  <a:pt x="1805" y="992"/>
                  <a:pt x="1805" y="989"/>
                </a:cubicBezTo>
                <a:cubicBezTo>
                  <a:pt x="1804" y="987"/>
                  <a:pt x="1804" y="980"/>
                  <a:pt x="1804" y="980"/>
                </a:cubicBezTo>
                <a:cubicBezTo>
                  <a:pt x="1801" y="974"/>
                  <a:pt x="1801" y="974"/>
                  <a:pt x="1801" y="974"/>
                </a:cubicBezTo>
                <a:cubicBezTo>
                  <a:pt x="1803" y="967"/>
                  <a:pt x="1803" y="967"/>
                  <a:pt x="1803" y="967"/>
                </a:cubicBezTo>
                <a:cubicBezTo>
                  <a:pt x="1800" y="965"/>
                  <a:pt x="1800" y="965"/>
                  <a:pt x="1800" y="965"/>
                </a:cubicBezTo>
                <a:cubicBezTo>
                  <a:pt x="1800" y="965"/>
                  <a:pt x="1804" y="957"/>
                  <a:pt x="1803" y="956"/>
                </a:cubicBezTo>
                <a:cubicBezTo>
                  <a:pt x="1802" y="954"/>
                  <a:pt x="1797" y="952"/>
                  <a:pt x="1796" y="950"/>
                </a:cubicBezTo>
                <a:cubicBezTo>
                  <a:pt x="1795" y="947"/>
                  <a:pt x="1799" y="939"/>
                  <a:pt x="1799" y="938"/>
                </a:cubicBezTo>
                <a:cubicBezTo>
                  <a:pt x="1799" y="936"/>
                  <a:pt x="1800" y="932"/>
                  <a:pt x="1800" y="931"/>
                </a:cubicBezTo>
                <a:cubicBezTo>
                  <a:pt x="1800" y="930"/>
                  <a:pt x="1800" y="930"/>
                  <a:pt x="1800" y="930"/>
                </a:cubicBezTo>
                <a:cubicBezTo>
                  <a:pt x="1803" y="930"/>
                  <a:pt x="1803" y="930"/>
                  <a:pt x="1803" y="930"/>
                </a:cubicBezTo>
                <a:cubicBezTo>
                  <a:pt x="1807" y="921"/>
                  <a:pt x="1807" y="921"/>
                  <a:pt x="1807" y="921"/>
                </a:cubicBezTo>
                <a:cubicBezTo>
                  <a:pt x="1807" y="921"/>
                  <a:pt x="1807" y="918"/>
                  <a:pt x="1807" y="916"/>
                </a:cubicBezTo>
                <a:cubicBezTo>
                  <a:pt x="1807" y="915"/>
                  <a:pt x="1811" y="915"/>
                  <a:pt x="1811" y="913"/>
                </a:cubicBezTo>
                <a:cubicBezTo>
                  <a:pt x="1811" y="911"/>
                  <a:pt x="1809" y="908"/>
                  <a:pt x="1811" y="907"/>
                </a:cubicBezTo>
                <a:cubicBezTo>
                  <a:pt x="1813" y="907"/>
                  <a:pt x="1816" y="905"/>
                  <a:pt x="1816" y="905"/>
                </a:cubicBezTo>
                <a:cubicBezTo>
                  <a:pt x="1817" y="900"/>
                  <a:pt x="1817" y="900"/>
                  <a:pt x="1817" y="900"/>
                </a:cubicBezTo>
                <a:cubicBezTo>
                  <a:pt x="1817" y="900"/>
                  <a:pt x="1822" y="901"/>
                  <a:pt x="1824" y="898"/>
                </a:cubicBezTo>
                <a:cubicBezTo>
                  <a:pt x="1824" y="897"/>
                  <a:pt x="1824" y="897"/>
                  <a:pt x="1824" y="896"/>
                </a:cubicBezTo>
                <a:cubicBezTo>
                  <a:pt x="1824" y="896"/>
                  <a:pt x="1824" y="897"/>
                  <a:pt x="1824" y="897"/>
                </a:cubicBezTo>
                <a:cubicBezTo>
                  <a:pt x="1826" y="893"/>
                  <a:pt x="1829" y="886"/>
                  <a:pt x="1831" y="884"/>
                </a:cubicBezTo>
                <a:cubicBezTo>
                  <a:pt x="1832" y="882"/>
                  <a:pt x="1839" y="879"/>
                  <a:pt x="1839" y="876"/>
                </a:cubicBezTo>
                <a:cubicBezTo>
                  <a:pt x="1840" y="873"/>
                  <a:pt x="1849" y="865"/>
                  <a:pt x="1851" y="862"/>
                </a:cubicBezTo>
                <a:cubicBezTo>
                  <a:pt x="1854" y="859"/>
                  <a:pt x="1861" y="855"/>
                  <a:pt x="1862" y="854"/>
                </a:cubicBezTo>
                <a:cubicBezTo>
                  <a:pt x="1864" y="853"/>
                  <a:pt x="1876" y="843"/>
                  <a:pt x="1877" y="841"/>
                </a:cubicBezTo>
                <a:cubicBezTo>
                  <a:pt x="1879" y="839"/>
                  <a:pt x="1888" y="829"/>
                  <a:pt x="1889" y="826"/>
                </a:cubicBezTo>
                <a:cubicBezTo>
                  <a:pt x="1889" y="823"/>
                  <a:pt x="1895" y="813"/>
                  <a:pt x="1896" y="812"/>
                </a:cubicBezTo>
                <a:cubicBezTo>
                  <a:pt x="1897" y="811"/>
                  <a:pt x="1899" y="808"/>
                  <a:pt x="1899" y="807"/>
                </a:cubicBezTo>
                <a:cubicBezTo>
                  <a:pt x="1899" y="805"/>
                  <a:pt x="1900" y="799"/>
                  <a:pt x="1902" y="797"/>
                </a:cubicBezTo>
                <a:cubicBezTo>
                  <a:pt x="1903" y="795"/>
                  <a:pt x="1906" y="793"/>
                  <a:pt x="1906" y="790"/>
                </a:cubicBezTo>
                <a:cubicBezTo>
                  <a:pt x="1906" y="787"/>
                  <a:pt x="1908" y="785"/>
                  <a:pt x="1908" y="785"/>
                </a:cubicBezTo>
                <a:cubicBezTo>
                  <a:pt x="1911" y="777"/>
                  <a:pt x="1911" y="777"/>
                  <a:pt x="1911" y="777"/>
                </a:cubicBezTo>
                <a:cubicBezTo>
                  <a:pt x="1911" y="777"/>
                  <a:pt x="1914" y="778"/>
                  <a:pt x="1914" y="773"/>
                </a:cubicBezTo>
                <a:cubicBezTo>
                  <a:pt x="1914" y="767"/>
                  <a:pt x="1914" y="762"/>
                  <a:pt x="1914" y="762"/>
                </a:cubicBezTo>
                <a:cubicBezTo>
                  <a:pt x="1917" y="760"/>
                  <a:pt x="1917" y="760"/>
                  <a:pt x="1917" y="760"/>
                </a:cubicBezTo>
                <a:cubicBezTo>
                  <a:pt x="1916" y="750"/>
                  <a:pt x="1916" y="750"/>
                  <a:pt x="1916" y="750"/>
                </a:cubicBezTo>
                <a:cubicBezTo>
                  <a:pt x="1916" y="750"/>
                  <a:pt x="1919" y="745"/>
                  <a:pt x="1918" y="744"/>
                </a:cubicBezTo>
                <a:cubicBezTo>
                  <a:pt x="1916" y="743"/>
                  <a:pt x="1912" y="742"/>
                  <a:pt x="1912" y="742"/>
                </a:cubicBezTo>
                <a:cubicBezTo>
                  <a:pt x="1912" y="742"/>
                  <a:pt x="1910" y="745"/>
                  <a:pt x="1909" y="746"/>
                </a:cubicBezTo>
                <a:cubicBezTo>
                  <a:pt x="1907" y="748"/>
                  <a:pt x="1900" y="750"/>
                  <a:pt x="1898" y="750"/>
                </a:cubicBezTo>
                <a:cubicBezTo>
                  <a:pt x="1897" y="750"/>
                  <a:pt x="1893" y="749"/>
                  <a:pt x="1891" y="749"/>
                </a:cubicBezTo>
                <a:cubicBezTo>
                  <a:pt x="1889" y="750"/>
                  <a:pt x="1886" y="753"/>
                  <a:pt x="1885" y="753"/>
                </a:cubicBezTo>
                <a:cubicBezTo>
                  <a:pt x="1884" y="753"/>
                  <a:pt x="1882" y="751"/>
                  <a:pt x="1880" y="751"/>
                </a:cubicBezTo>
                <a:cubicBezTo>
                  <a:pt x="1879" y="751"/>
                  <a:pt x="1873" y="757"/>
                  <a:pt x="1871" y="757"/>
                </a:cubicBezTo>
                <a:cubicBezTo>
                  <a:pt x="1869" y="758"/>
                  <a:pt x="1868" y="754"/>
                  <a:pt x="1865" y="755"/>
                </a:cubicBezTo>
                <a:cubicBezTo>
                  <a:pt x="1862" y="756"/>
                  <a:pt x="1858" y="759"/>
                  <a:pt x="1856" y="760"/>
                </a:cubicBezTo>
                <a:cubicBezTo>
                  <a:pt x="1855" y="760"/>
                  <a:pt x="1848" y="760"/>
                  <a:pt x="1848" y="760"/>
                </a:cubicBezTo>
                <a:cubicBezTo>
                  <a:pt x="1848" y="760"/>
                  <a:pt x="1842" y="754"/>
                  <a:pt x="1842" y="752"/>
                </a:cubicBezTo>
                <a:cubicBezTo>
                  <a:pt x="1842" y="750"/>
                  <a:pt x="1840" y="750"/>
                  <a:pt x="1839" y="749"/>
                </a:cubicBezTo>
                <a:cubicBezTo>
                  <a:pt x="1839" y="749"/>
                  <a:pt x="1839" y="749"/>
                  <a:pt x="1839" y="749"/>
                </a:cubicBezTo>
                <a:cubicBezTo>
                  <a:pt x="1838" y="747"/>
                  <a:pt x="1838" y="747"/>
                  <a:pt x="1838" y="747"/>
                </a:cubicBezTo>
                <a:cubicBezTo>
                  <a:pt x="1833" y="748"/>
                  <a:pt x="1833" y="748"/>
                  <a:pt x="1833" y="748"/>
                </a:cubicBezTo>
                <a:cubicBezTo>
                  <a:pt x="1833" y="748"/>
                  <a:pt x="1841" y="741"/>
                  <a:pt x="1839" y="738"/>
                </a:cubicBezTo>
                <a:cubicBezTo>
                  <a:pt x="1839" y="737"/>
                  <a:pt x="1838" y="736"/>
                  <a:pt x="1837" y="735"/>
                </a:cubicBezTo>
                <a:cubicBezTo>
                  <a:pt x="1835" y="732"/>
                  <a:pt x="1833" y="731"/>
                  <a:pt x="1833" y="731"/>
                </a:cubicBezTo>
                <a:cubicBezTo>
                  <a:pt x="1833" y="731"/>
                  <a:pt x="1830" y="731"/>
                  <a:pt x="1829" y="730"/>
                </a:cubicBezTo>
                <a:cubicBezTo>
                  <a:pt x="1829" y="728"/>
                  <a:pt x="1829" y="725"/>
                  <a:pt x="1829" y="725"/>
                </a:cubicBezTo>
                <a:cubicBezTo>
                  <a:pt x="1829" y="725"/>
                  <a:pt x="1821" y="722"/>
                  <a:pt x="1820" y="720"/>
                </a:cubicBezTo>
                <a:cubicBezTo>
                  <a:pt x="1820" y="718"/>
                  <a:pt x="1820" y="713"/>
                  <a:pt x="1818" y="712"/>
                </a:cubicBezTo>
                <a:cubicBezTo>
                  <a:pt x="1817" y="712"/>
                  <a:pt x="1813" y="712"/>
                  <a:pt x="1812" y="712"/>
                </a:cubicBezTo>
                <a:cubicBezTo>
                  <a:pt x="1812" y="711"/>
                  <a:pt x="1809" y="708"/>
                  <a:pt x="1809" y="708"/>
                </a:cubicBezTo>
                <a:cubicBezTo>
                  <a:pt x="1807" y="709"/>
                  <a:pt x="1807" y="709"/>
                  <a:pt x="1807" y="709"/>
                </a:cubicBezTo>
                <a:cubicBezTo>
                  <a:pt x="1805" y="706"/>
                  <a:pt x="1805" y="706"/>
                  <a:pt x="1805" y="706"/>
                </a:cubicBezTo>
                <a:cubicBezTo>
                  <a:pt x="1803" y="706"/>
                  <a:pt x="1803" y="706"/>
                  <a:pt x="1803" y="706"/>
                </a:cubicBezTo>
                <a:cubicBezTo>
                  <a:pt x="1803" y="706"/>
                  <a:pt x="1798" y="701"/>
                  <a:pt x="1798" y="699"/>
                </a:cubicBezTo>
                <a:cubicBezTo>
                  <a:pt x="1797" y="696"/>
                  <a:pt x="1798" y="692"/>
                  <a:pt x="1797" y="687"/>
                </a:cubicBezTo>
                <a:cubicBezTo>
                  <a:pt x="1795" y="683"/>
                  <a:pt x="1791" y="675"/>
                  <a:pt x="1791" y="675"/>
                </a:cubicBezTo>
                <a:cubicBezTo>
                  <a:pt x="1790" y="674"/>
                  <a:pt x="1790" y="674"/>
                  <a:pt x="1790" y="674"/>
                </a:cubicBezTo>
                <a:cubicBezTo>
                  <a:pt x="1785" y="671"/>
                  <a:pt x="1785" y="671"/>
                  <a:pt x="1785" y="671"/>
                </a:cubicBezTo>
                <a:cubicBezTo>
                  <a:pt x="1785" y="671"/>
                  <a:pt x="1784" y="668"/>
                  <a:pt x="1783" y="667"/>
                </a:cubicBezTo>
                <a:cubicBezTo>
                  <a:pt x="1782" y="666"/>
                  <a:pt x="1779" y="668"/>
                  <a:pt x="1778" y="666"/>
                </a:cubicBezTo>
                <a:cubicBezTo>
                  <a:pt x="1777" y="663"/>
                  <a:pt x="1777" y="655"/>
                  <a:pt x="1777" y="655"/>
                </a:cubicBezTo>
                <a:cubicBezTo>
                  <a:pt x="1775" y="654"/>
                  <a:pt x="1775" y="654"/>
                  <a:pt x="1775" y="654"/>
                </a:cubicBezTo>
                <a:cubicBezTo>
                  <a:pt x="1775" y="654"/>
                  <a:pt x="1775" y="645"/>
                  <a:pt x="1775" y="644"/>
                </a:cubicBezTo>
                <a:cubicBezTo>
                  <a:pt x="1775" y="643"/>
                  <a:pt x="1774" y="641"/>
                  <a:pt x="1774" y="641"/>
                </a:cubicBezTo>
                <a:cubicBezTo>
                  <a:pt x="1776" y="640"/>
                  <a:pt x="1776" y="640"/>
                  <a:pt x="1776" y="640"/>
                </a:cubicBezTo>
                <a:cubicBezTo>
                  <a:pt x="1776" y="640"/>
                  <a:pt x="1773" y="637"/>
                  <a:pt x="1772" y="635"/>
                </a:cubicBezTo>
                <a:cubicBezTo>
                  <a:pt x="1772" y="633"/>
                  <a:pt x="1774" y="630"/>
                  <a:pt x="1772" y="629"/>
                </a:cubicBezTo>
                <a:cubicBezTo>
                  <a:pt x="1770" y="628"/>
                  <a:pt x="1768" y="626"/>
                  <a:pt x="1768" y="626"/>
                </a:cubicBezTo>
                <a:cubicBezTo>
                  <a:pt x="1768" y="626"/>
                  <a:pt x="1766" y="623"/>
                  <a:pt x="1765" y="623"/>
                </a:cubicBezTo>
                <a:cubicBezTo>
                  <a:pt x="1764" y="622"/>
                  <a:pt x="1764" y="623"/>
                  <a:pt x="1763" y="622"/>
                </a:cubicBezTo>
                <a:cubicBezTo>
                  <a:pt x="1762" y="622"/>
                  <a:pt x="1761" y="620"/>
                  <a:pt x="1759" y="618"/>
                </a:cubicBezTo>
                <a:cubicBezTo>
                  <a:pt x="1759" y="617"/>
                  <a:pt x="1758" y="615"/>
                  <a:pt x="1758" y="614"/>
                </a:cubicBezTo>
                <a:cubicBezTo>
                  <a:pt x="1758" y="611"/>
                  <a:pt x="1758" y="608"/>
                  <a:pt x="1758" y="608"/>
                </a:cubicBezTo>
                <a:cubicBezTo>
                  <a:pt x="1761" y="608"/>
                  <a:pt x="1761" y="608"/>
                  <a:pt x="1761" y="608"/>
                </a:cubicBezTo>
                <a:cubicBezTo>
                  <a:pt x="1761" y="608"/>
                  <a:pt x="1755" y="604"/>
                  <a:pt x="1752" y="598"/>
                </a:cubicBezTo>
                <a:cubicBezTo>
                  <a:pt x="1749" y="592"/>
                  <a:pt x="1750" y="589"/>
                  <a:pt x="1748" y="587"/>
                </a:cubicBezTo>
                <a:cubicBezTo>
                  <a:pt x="1746" y="585"/>
                  <a:pt x="1745" y="584"/>
                  <a:pt x="1743" y="581"/>
                </a:cubicBezTo>
                <a:cubicBezTo>
                  <a:pt x="1742" y="578"/>
                  <a:pt x="1742" y="574"/>
                  <a:pt x="1742" y="574"/>
                </a:cubicBezTo>
                <a:cubicBezTo>
                  <a:pt x="1736" y="568"/>
                  <a:pt x="1736" y="568"/>
                  <a:pt x="1736" y="568"/>
                </a:cubicBezTo>
                <a:cubicBezTo>
                  <a:pt x="1736" y="568"/>
                  <a:pt x="1737" y="566"/>
                  <a:pt x="1736" y="564"/>
                </a:cubicBezTo>
                <a:cubicBezTo>
                  <a:pt x="1735" y="561"/>
                  <a:pt x="1729" y="557"/>
                  <a:pt x="1729" y="555"/>
                </a:cubicBezTo>
                <a:cubicBezTo>
                  <a:pt x="1728" y="553"/>
                  <a:pt x="1727" y="552"/>
                  <a:pt x="1727" y="552"/>
                </a:cubicBezTo>
                <a:cubicBezTo>
                  <a:pt x="1727" y="552"/>
                  <a:pt x="1728" y="550"/>
                  <a:pt x="1727" y="547"/>
                </a:cubicBezTo>
                <a:cubicBezTo>
                  <a:pt x="1725" y="545"/>
                  <a:pt x="1723" y="545"/>
                  <a:pt x="1723" y="545"/>
                </a:cubicBezTo>
                <a:cubicBezTo>
                  <a:pt x="1725" y="542"/>
                  <a:pt x="1725" y="542"/>
                  <a:pt x="1725" y="542"/>
                </a:cubicBezTo>
                <a:cubicBezTo>
                  <a:pt x="1728" y="544"/>
                  <a:pt x="1728" y="544"/>
                  <a:pt x="1728" y="544"/>
                </a:cubicBezTo>
                <a:cubicBezTo>
                  <a:pt x="1728" y="544"/>
                  <a:pt x="1727" y="547"/>
                  <a:pt x="1729" y="548"/>
                </a:cubicBezTo>
                <a:cubicBezTo>
                  <a:pt x="1731" y="550"/>
                  <a:pt x="1732" y="551"/>
                  <a:pt x="1732" y="551"/>
                </a:cubicBezTo>
                <a:cubicBezTo>
                  <a:pt x="1732" y="555"/>
                  <a:pt x="1732" y="555"/>
                  <a:pt x="1732" y="555"/>
                </a:cubicBezTo>
                <a:cubicBezTo>
                  <a:pt x="1732" y="555"/>
                  <a:pt x="1739" y="566"/>
                  <a:pt x="1741" y="564"/>
                </a:cubicBezTo>
                <a:cubicBezTo>
                  <a:pt x="1744" y="563"/>
                  <a:pt x="1745" y="562"/>
                  <a:pt x="1745" y="562"/>
                </a:cubicBezTo>
                <a:cubicBezTo>
                  <a:pt x="1744" y="559"/>
                  <a:pt x="1744" y="559"/>
                  <a:pt x="1744" y="559"/>
                </a:cubicBezTo>
                <a:cubicBezTo>
                  <a:pt x="1744" y="559"/>
                  <a:pt x="1746" y="554"/>
                  <a:pt x="1746" y="551"/>
                </a:cubicBezTo>
                <a:cubicBezTo>
                  <a:pt x="1746" y="548"/>
                  <a:pt x="1748" y="545"/>
                  <a:pt x="1748" y="545"/>
                </a:cubicBezTo>
                <a:cubicBezTo>
                  <a:pt x="1749" y="547"/>
                  <a:pt x="1749" y="547"/>
                  <a:pt x="1749" y="547"/>
                </a:cubicBezTo>
                <a:cubicBezTo>
                  <a:pt x="1750" y="548"/>
                  <a:pt x="1750" y="548"/>
                  <a:pt x="1750" y="548"/>
                </a:cubicBezTo>
                <a:cubicBezTo>
                  <a:pt x="1750" y="548"/>
                  <a:pt x="1750" y="548"/>
                  <a:pt x="1750" y="548"/>
                </a:cubicBezTo>
                <a:cubicBezTo>
                  <a:pt x="1749" y="548"/>
                  <a:pt x="1749" y="549"/>
                  <a:pt x="1749" y="549"/>
                </a:cubicBezTo>
                <a:cubicBezTo>
                  <a:pt x="1749" y="549"/>
                  <a:pt x="1749" y="549"/>
                  <a:pt x="1749" y="549"/>
                </a:cubicBezTo>
                <a:cubicBezTo>
                  <a:pt x="1749" y="551"/>
                  <a:pt x="1746" y="565"/>
                  <a:pt x="1749" y="568"/>
                </a:cubicBezTo>
                <a:cubicBezTo>
                  <a:pt x="1751" y="570"/>
                  <a:pt x="1756" y="570"/>
                  <a:pt x="1757" y="573"/>
                </a:cubicBezTo>
                <a:cubicBezTo>
                  <a:pt x="1759" y="576"/>
                  <a:pt x="1762" y="583"/>
                  <a:pt x="1764" y="585"/>
                </a:cubicBezTo>
                <a:cubicBezTo>
                  <a:pt x="1766" y="587"/>
                  <a:pt x="1770" y="590"/>
                  <a:pt x="1771" y="593"/>
                </a:cubicBezTo>
                <a:cubicBezTo>
                  <a:pt x="1773" y="596"/>
                  <a:pt x="1774" y="604"/>
                  <a:pt x="1776" y="606"/>
                </a:cubicBezTo>
                <a:cubicBezTo>
                  <a:pt x="1779" y="609"/>
                  <a:pt x="1785" y="606"/>
                  <a:pt x="1788" y="610"/>
                </a:cubicBezTo>
                <a:cubicBezTo>
                  <a:pt x="1792" y="614"/>
                  <a:pt x="1795" y="627"/>
                  <a:pt x="1795" y="633"/>
                </a:cubicBezTo>
                <a:cubicBezTo>
                  <a:pt x="1795" y="639"/>
                  <a:pt x="1802" y="646"/>
                  <a:pt x="1802" y="646"/>
                </a:cubicBezTo>
                <a:cubicBezTo>
                  <a:pt x="1802" y="646"/>
                  <a:pt x="1807" y="646"/>
                  <a:pt x="1809" y="648"/>
                </a:cubicBezTo>
                <a:cubicBezTo>
                  <a:pt x="1811" y="649"/>
                  <a:pt x="1818" y="663"/>
                  <a:pt x="1821" y="668"/>
                </a:cubicBezTo>
                <a:cubicBezTo>
                  <a:pt x="1824" y="673"/>
                  <a:pt x="1834" y="685"/>
                  <a:pt x="1834" y="688"/>
                </a:cubicBezTo>
                <a:cubicBezTo>
                  <a:pt x="1834" y="690"/>
                  <a:pt x="1833" y="692"/>
                  <a:pt x="1833" y="694"/>
                </a:cubicBezTo>
                <a:cubicBezTo>
                  <a:pt x="1832" y="695"/>
                  <a:pt x="1832" y="697"/>
                  <a:pt x="1831" y="698"/>
                </a:cubicBezTo>
                <a:cubicBezTo>
                  <a:pt x="1831" y="700"/>
                  <a:pt x="1836" y="704"/>
                  <a:pt x="1836" y="704"/>
                </a:cubicBezTo>
                <a:cubicBezTo>
                  <a:pt x="1834" y="721"/>
                  <a:pt x="1834" y="721"/>
                  <a:pt x="1834" y="721"/>
                </a:cubicBezTo>
                <a:cubicBezTo>
                  <a:pt x="1839" y="725"/>
                  <a:pt x="1839" y="725"/>
                  <a:pt x="1839" y="725"/>
                </a:cubicBezTo>
                <a:cubicBezTo>
                  <a:pt x="1839" y="725"/>
                  <a:pt x="1840" y="731"/>
                  <a:pt x="1844" y="732"/>
                </a:cubicBezTo>
                <a:cubicBezTo>
                  <a:pt x="1848" y="733"/>
                  <a:pt x="1851" y="733"/>
                  <a:pt x="1853" y="731"/>
                </a:cubicBezTo>
                <a:cubicBezTo>
                  <a:pt x="1856" y="730"/>
                  <a:pt x="1857" y="724"/>
                  <a:pt x="1859" y="724"/>
                </a:cubicBezTo>
                <a:cubicBezTo>
                  <a:pt x="1861" y="724"/>
                  <a:pt x="1865" y="725"/>
                  <a:pt x="1869" y="725"/>
                </a:cubicBezTo>
                <a:cubicBezTo>
                  <a:pt x="1874" y="724"/>
                  <a:pt x="1879" y="723"/>
                  <a:pt x="1882" y="723"/>
                </a:cubicBezTo>
                <a:cubicBezTo>
                  <a:pt x="1885" y="723"/>
                  <a:pt x="1889" y="716"/>
                  <a:pt x="1892" y="715"/>
                </a:cubicBezTo>
                <a:cubicBezTo>
                  <a:pt x="1895" y="714"/>
                  <a:pt x="1897" y="710"/>
                  <a:pt x="1901" y="709"/>
                </a:cubicBezTo>
                <a:cubicBezTo>
                  <a:pt x="1905" y="707"/>
                  <a:pt x="1914" y="702"/>
                  <a:pt x="1914" y="702"/>
                </a:cubicBezTo>
                <a:cubicBezTo>
                  <a:pt x="1924" y="702"/>
                  <a:pt x="1924" y="702"/>
                  <a:pt x="1924" y="702"/>
                </a:cubicBezTo>
                <a:cubicBezTo>
                  <a:pt x="1924" y="702"/>
                  <a:pt x="1929" y="692"/>
                  <a:pt x="1931" y="690"/>
                </a:cubicBezTo>
                <a:cubicBezTo>
                  <a:pt x="1931" y="690"/>
                  <a:pt x="1932" y="690"/>
                  <a:pt x="1933" y="689"/>
                </a:cubicBezTo>
                <a:cubicBezTo>
                  <a:pt x="1939" y="687"/>
                  <a:pt x="1955" y="683"/>
                  <a:pt x="1956" y="682"/>
                </a:cubicBezTo>
                <a:cubicBezTo>
                  <a:pt x="1957" y="681"/>
                  <a:pt x="1957" y="674"/>
                  <a:pt x="1957" y="674"/>
                </a:cubicBezTo>
                <a:cubicBezTo>
                  <a:pt x="1957" y="674"/>
                  <a:pt x="1966" y="673"/>
                  <a:pt x="1968" y="671"/>
                </a:cubicBezTo>
                <a:cubicBezTo>
                  <a:pt x="1969" y="669"/>
                  <a:pt x="1969" y="665"/>
                  <a:pt x="1969" y="665"/>
                </a:cubicBezTo>
                <a:cubicBezTo>
                  <a:pt x="1969" y="665"/>
                  <a:pt x="1976" y="663"/>
                  <a:pt x="1978" y="660"/>
                </a:cubicBezTo>
                <a:cubicBezTo>
                  <a:pt x="1980" y="656"/>
                  <a:pt x="1979" y="648"/>
                  <a:pt x="1981" y="648"/>
                </a:cubicBezTo>
                <a:cubicBezTo>
                  <a:pt x="1983" y="648"/>
                  <a:pt x="1985" y="650"/>
                  <a:pt x="1987" y="648"/>
                </a:cubicBezTo>
                <a:cubicBezTo>
                  <a:pt x="1989" y="646"/>
                  <a:pt x="1988" y="642"/>
                  <a:pt x="1988" y="642"/>
                </a:cubicBezTo>
                <a:cubicBezTo>
                  <a:pt x="1996" y="635"/>
                  <a:pt x="1996" y="635"/>
                  <a:pt x="1996" y="635"/>
                </a:cubicBezTo>
                <a:cubicBezTo>
                  <a:pt x="1996" y="635"/>
                  <a:pt x="1998" y="626"/>
                  <a:pt x="1997" y="624"/>
                </a:cubicBezTo>
                <a:cubicBezTo>
                  <a:pt x="1996" y="622"/>
                  <a:pt x="1993" y="623"/>
                  <a:pt x="1993" y="623"/>
                </a:cubicBezTo>
                <a:cubicBezTo>
                  <a:pt x="1993" y="623"/>
                  <a:pt x="1988" y="614"/>
                  <a:pt x="1985" y="612"/>
                </a:cubicBezTo>
                <a:cubicBezTo>
                  <a:pt x="1982" y="609"/>
                  <a:pt x="1971" y="607"/>
                  <a:pt x="1971" y="607"/>
                </a:cubicBezTo>
                <a:cubicBezTo>
                  <a:pt x="1971" y="607"/>
                  <a:pt x="1962" y="604"/>
                  <a:pt x="1962" y="601"/>
                </a:cubicBezTo>
                <a:cubicBezTo>
                  <a:pt x="1961" y="600"/>
                  <a:pt x="1961" y="599"/>
                  <a:pt x="1960" y="597"/>
                </a:cubicBezTo>
                <a:cubicBezTo>
                  <a:pt x="1959" y="595"/>
                  <a:pt x="1958" y="592"/>
                  <a:pt x="1958" y="589"/>
                </a:cubicBezTo>
                <a:cubicBezTo>
                  <a:pt x="1959" y="586"/>
                  <a:pt x="1960" y="580"/>
                  <a:pt x="1958" y="579"/>
                </a:cubicBezTo>
                <a:cubicBezTo>
                  <a:pt x="1957" y="578"/>
                  <a:pt x="1952" y="589"/>
                  <a:pt x="1952" y="589"/>
                </a:cubicBezTo>
                <a:cubicBezTo>
                  <a:pt x="1952" y="589"/>
                  <a:pt x="1949" y="590"/>
                  <a:pt x="1948" y="591"/>
                </a:cubicBezTo>
                <a:cubicBezTo>
                  <a:pt x="1947" y="593"/>
                  <a:pt x="1941" y="600"/>
                  <a:pt x="1941" y="600"/>
                </a:cubicBezTo>
                <a:cubicBezTo>
                  <a:pt x="1941" y="600"/>
                  <a:pt x="1941" y="606"/>
                  <a:pt x="1939" y="606"/>
                </a:cubicBezTo>
                <a:cubicBezTo>
                  <a:pt x="1937" y="606"/>
                  <a:pt x="1928" y="605"/>
                  <a:pt x="1926" y="605"/>
                </a:cubicBezTo>
                <a:cubicBezTo>
                  <a:pt x="1925" y="605"/>
                  <a:pt x="1918" y="609"/>
                  <a:pt x="1917" y="608"/>
                </a:cubicBezTo>
                <a:cubicBezTo>
                  <a:pt x="1916" y="607"/>
                  <a:pt x="1914" y="606"/>
                  <a:pt x="1913" y="605"/>
                </a:cubicBezTo>
                <a:cubicBezTo>
                  <a:pt x="1913" y="605"/>
                  <a:pt x="1913" y="605"/>
                  <a:pt x="1913" y="605"/>
                </a:cubicBezTo>
                <a:cubicBezTo>
                  <a:pt x="1913" y="604"/>
                  <a:pt x="1912" y="603"/>
                  <a:pt x="1912" y="602"/>
                </a:cubicBezTo>
                <a:cubicBezTo>
                  <a:pt x="1912" y="602"/>
                  <a:pt x="1912" y="602"/>
                  <a:pt x="1912" y="602"/>
                </a:cubicBezTo>
                <a:cubicBezTo>
                  <a:pt x="1913" y="600"/>
                  <a:pt x="1916" y="594"/>
                  <a:pt x="1916" y="589"/>
                </a:cubicBezTo>
                <a:cubicBezTo>
                  <a:pt x="1915" y="585"/>
                  <a:pt x="1912" y="582"/>
                  <a:pt x="1911" y="582"/>
                </a:cubicBezTo>
                <a:cubicBezTo>
                  <a:pt x="1908" y="583"/>
                  <a:pt x="1908" y="588"/>
                  <a:pt x="1908" y="592"/>
                </a:cubicBezTo>
                <a:cubicBezTo>
                  <a:pt x="1908" y="595"/>
                  <a:pt x="1908" y="599"/>
                  <a:pt x="1906" y="599"/>
                </a:cubicBezTo>
                <a:cubicBezTo>
                  <a:pt x="1906" y="599"/>
                  <a:pt x="1906" y="599"/>
                  <a:pt x="1906" y="599"/>
                </a:cubicBezTo>
                <a:cubicBezTo>
                  <a:pt x="1904" y="599"/>
                  <a:pt x="1903" y="591"/>
                  <a:pt x="1902" y="590"/>
                </a:cubicBezTo>
                <a:cubicBezTo>
                  <a:pt x="1901" y="588"/>
                  <a:pt x="1897" y="588"/>
                  <a:pt x="1897" y="585"/>
                </a:cubicBezTo>
                <a:cubicBezTo>
                  <a:pt x="1896" y="582"/>
                  <a:pt x="1897" y="577"/>
                  <a:pt x="1894" y="575"/>
                </a:cubicBezTo>
                <a:cubicBezTo>
                  <a:pt x="1891" y="573"/>
                  <a:pt x="1887" y="573"/>
                  <a:pt x="1886" y="571"/>
                </a:cubicBezTo>
                <a:cubicBezTo>
                  <a:pt x="1885" y="568"/>
                  <a:pt x="1886" y="565"/>
                  <a:pt x="1885" y="565"/>
                </a:cubicBezTo>
                <a:cubicBezTo>
                  <a:pt x="1884" y="564"/>
                  <a:pt x="1881" y="561"/>
                  <a:pt x="1881" y="561"/>
                </a:cubicBezTo>
                <a:cubicBezTo>
                  <a:pt x="1881" y="558"/>
                  <a:pt x="1881" y="558"/>
                  <a:pt x="1881" y="558"/>
                </a:cubicBezTo>
                <a:cubicBezTo>
                  <a:pt x="1881" y="558"/>
                  <a:pt x="1880" y="557"/>
                  <a:pt x="1879" y="556"/>
                </a:cubicBezTo>
                <a:cubicBezTo>
                  <a:pt x="1877" y="555"/>
                  <a:pt x="1874" y="552"/>
                  <a:pt x="1874" y="549"/>
                </a:cubicBezTo>
                <a:cubicBezTo>
                  <a:pt x="1874" y="549"/>
                  <a:pt x="1874" y="549"/>
                  <a:pt x="1874" y="549"/>
                </a:cubicBezTo>
                <a:cubicBezTo>
                  <a:pt x="1872" y="548"/>
                  <a:pt x="1872" y="548"/>
                  <a:pt x="1872" y="548"/>
                </a:cubicBezTo>
                <a:cubicBezTo>
                  <a:pt x="1872" y="545"/>
                  <a:pt x="1872" y="545"/>
                  <a:pt x="1872" y="545"/>
                </a:cubicBezTo>
                <a:cubicBezTo>
                  <a:pt x="1872" y="545"/>
                  <a:pt x="1875" y="545"/>
                  <a:pt x="1876" y="545"/>
                </a:cubicBezTo>
                <a:cubicBezTo>
                  <a:pt x="1877" y="545"/>
                  <a:pt x="1877" y="543"/>
                  <a:pt x="1877" y="543"/>
                </a:cubicBezTo>
                <a:cubicBezTo>
                  <a:pt x="1877" y="543"/>
                  <a:pt x="1877" y="541"/>
                  <a:pt x="1875" y="541"/>
                </a:cubicBezTo>
                <a:cubicBezTo>
                  <a:pt x="1873" y="541"/>
                  <a:pt x="1873" y="542"/>
                  <a:pt x="1873" y="542"/>
                </a:cubicBezTo>
                <a:cubicBezTo>
                  <a:pt x="1872" y="540"/>
                  <a:pt x="1872" y="540"/>
                  <a:pt x="1872" y="540"/>
                </a:cubicBezTo>
                <a:cubicBezTo>
                  <a:pt x="1873" y="541"/>
                  <a:pt x="1873" y="541"/>
                  <a:pt x="1873" y="541"/>
                </a:cubicBezTo>
                <a:cubicBezTo>
                  <a:pt x="1876" y="539"/>
                  <a:pt x="1876" y="539"/>
                  <a:pt x="1876" y="539"/>
                </a:cubicBezTo>
                <a:cubicBezTo>
                  <a:pt x="1877" y="538"/>
                  <a:pt x="1877" y="538"/>
                  <a:pt x="1877" y="538"/>
                </a:cubicBezTo>
                <a:cubicBezTo>
                  <a:pt x="1877" y="538"/>
                  <a:pt x="1877" y="538"/>
                  <a:pt x="1877" y="538"/>
                </a:cubicBezTo>
                <a:cubicBezTo>
                  <a:pt x="1879" y="540"/>
                  <a:pt x="1881" y="541"/>
                  <a:pt x="1882" y="540"/>
                </a:cubicBezTo>
                <a:cubicBezTo>
                  <a:pt x="1883" y="539"/>
                  <a:pt x="1879" y="537"/>
                  <a:pt x="1882" y="535"/>
                </a:cubicBezTo>
                <a:cubicBezTo>
                  <a:pt x="1885" y="534"/>
                  <a:pt x="1885" y="538"/>
                  <a:pt x="1885" y="538"/>
                </a:cubicBezTo>
                <a:cubicBezTo>
                  <a:pt x="1887" y="539"/>
                  <a:pt x="1887" y="539"/>
                  <a:pt x="1887" y="539"/>
                </a:cubicBezTo>
                <a:cubicBezTo>
                  <a:pt x="1887" y="539"/>
                  <a:pt x="1887" y="539"/>
                  <a:pt x="1888" y="539"/>
                </a:cubicBezTo>
                <a:cubicBezTo>
                  <a:pt x="1888" y="539"/>
                  <a:pt x="1889" y="539"/>
                  <a:pt x="1889" y="539"/>
                </a:cubicBezTo>
                <a:cubicBezTo>
                  <a:pt x="1889" y="539"/>
                  <a:pt x="1889" y="539"/>
                  <a:pt x="1889" y="538"/>
                </a:cubicBezTo>
                <a:cubicBezTo>
                  <a:pt x="1890" y="538"/>
                  <a:pt x="1892" y="537"/>
                  <a:pt x="1893" y="537"/>
                </a:cubicBezTo>
                <a:cubicBezTo>
                  <a:pt x="1893" y="538"/>
                  <a:pt x="1892" y="542"/>
                  <a:pt x="1894" y="543"/>
                </a:cubicBezTo>
                <a:cubicBezTo>
                  <a:pt x="1895" y="544"/>
                  <a:pt x="1898" y="546"/>
                  <a:pt x="1898" y="546"/>
                </a:cubicBezTo>
                <a:cubicBezTo>
                  <a:pt x="1898" y="546"/>
                  <a:pt x="1898" y="547"/>
                  <a:pt x="1898" y="548"/>
                </a:cubicBezTo>
                <a:cubicBezTo>
                  <a:pt x="1899" y="549"/>
                  <a:pt x="1900" y="550"/>
                  <a:pt x="1901" y="552"/>
                </a:cubicBezTo>
                <a:cubicBezTo>
                  <a:pt x="1901" y="552"/>
                  <a:pt x="1901" y="552"/>
                  <a:pt x="1901" y="552"/>
                </a:cubicBezTo>
                <a:cubicBezTo>
                  <a:pt x="1901" y="552"/>
                  <a:pt x="1902" y="553"/>
                  <a:pt x="1902" y="553"/>
                </a:cubicBezTo>
                <a:cubicBezTo>
                  <a:pt x="1904" y="555"/>
                  <a:pt x="1904" y="555"/>
                  <a:pt x="1904" y="555"/>
                </a:cubicBezTo>
                <a:cubicBezTo>
                  <a:pt x="1904" y="555"/>
                  <a:pt x="1904" y="560"/>
                  <a:pt x="1906" y="561"/>
                </a:cubicBezTo>
                <a:cubicBezTo>
                  <a:pt x="1908" y="561"/>
                  <a:pt x="1908" y="564"/>
                  <a:pt x="1908" y="564"/>
                </a:cubicBezTo>
                <a:cubicBezTo>
                  <a:pt x="1913" y="564"/>
                  <a:pt x="1913" y="564"/>
                  <a:pt x="1913" y="564"/>
                </a:cubicBezTo>
                <a:cubicBezTo>
                  <a:pt x="1916" y="567"/>
                  <a:pt x="1916" y="567"/>
                  <a:pt x="1916" y="567"/>
                </a:cubicBezTo>
                <a:cubicBezTo>
                  <a:pt x="1917" y="567"/>
                  <a:pt x="1919" y="566"/>
                  <a:pt x="1920" y="567"/>
                </a:cubicBezTo>
                <a:cubicBezTo>
                  <a:pt x="1922" y="568"/>
                  <a:pt x="1928" y="573"/>
                  <a:pt x="1933" y="577"/>
                </a:cubicBezTo>
                <a:cubicBezTo>
                  <a:pt x="1933" y="577"/>
                  <a:pt x="1933" y="577"/>
                  <a:pt x="1934" y="577"/>
                </a:cubicBezTo>
                <a:cubicBezTo>
                  <a:pt x="1935" y="577"/>
                  <a:pt x="1937" y="577"/>
                  <a:pt x="1937" y="577"/>
                </a:cubicBezTo>
                <a:cubicBezTo>
                  <a:pt x="1937" y="577"/>
                  <a:pt x="1938" y="580"/>
                  <a:pt x="1941" y="579"/>
                </a:cubicBezTo>
                <a:cubicBezTo>
                  <a:pt x="1944" y="578"/>
                  <a:pt x="1945" y="577"/>
                  <a:pt x="1945" y="577"/>
                </a:cubicBezTo>
                <a:cubicBezTo>
                  <a:pt x="1948" y="577"/>
                  <a:pt x="1948" y="577"/>
                  <a:pt x="1948" y="577"/>
                </a:cubicBezTo>
                <a:cubicBezTo>
                  <a:pt x="1950" y="574"/>
                  <a:pt x="1950" y="574"/>
                  <a:pt x="1950" y="574"/>
                </a:cubicBezTo>
                <a:cubicBezTo>
                  <a:pt x="1953" y="574"/>
                  <a:pt x="1953" y="574"/>
                  <a:pt x="1953" y="574"/>
                </a:cubicBezTo>
                <a:cubicBezTo>
                  <a:pt x="1956" y="571"/>
                  <a:pt x="1956" y="571"/>
                  <a:pt x="1956" y="571"/>
                </a:cubicBezTo>
                <a:cubicBezTo>
                  <a:pt x="1957" y="572"/>
                  <a:pt x="1957" y="572"/>
                  <a:pt x="1957" y="572"/>
                </a:cubicBezTo>
                <a:cubicBezTo>
                  <a:pt x="1959" y="572"/>
                  <a:pt x="1960" y="572"/>
                  <a:pt x="1961" y="573"/>
                </a:cubicBezTo>
                <a:cubicBezTo>
                  <a:pt x="1963" y="575"/>
                  <a:pt x="1966" y="580"/>
                  <a:pt x="1967" y="583"/>
                </a:cubicBezTo>
                <a:cubicBezTo>
                  <a:pt x="1967" y="587"/>
                  <a:pt x="1973" y="587"/>
                  <a:pt x="1973" y="587"/>
                </a:cubicBezTo>
                <a:cubicBezTo>
                  <a:pt x="1973" y="587"/>
                  <a:pt x="1973" y="588"/>
                  <a:pt x="1976" y="589"/>
                </a:cubicBezTo>
                <a:cubicBezTo>
                  <a:pt x="1978" y="590"/>
                  <a:pt x="1985" y="589"/>
                  <a:pt x="1985" y="589"/>
                </a:cubicBezTo>
                <a:cubicBezTo>
                  <a:pt x="1985" y="589"/>
                  <a:pt x="1990" y="593"/>
                  <a:pt x="1991" y="593"/>
                </a:cubicBezTo>
                <a:cubicBezTo>
                  <a:pt x="1992" y="593"/>
                  <a:pt x="1996" y="591"/>
                  <a:pt x="1996" y="591"/>
                </a:cubicBezTo>
                <a:cubicBezTo>
                  <a:pt x="1996" y="591"/>
                  <a:pt x="2002" y="595"/>
                  <a:pt x="2005" y="595"/>
                </a:cubicBezTo>
                <a:cubicBezTo>
                  <a:pt x="2007" y="595"/>
                  <a:pt x="2008" y="595"/>
                  <a:pt x="2009" y="594"/>
                </a:cubicBezTo>
                <a:cubicBezTo>
                  <a:pt x="2009" y="594"/>
                  <a:pt x="2009" y="594"/>
                  <a:pt x="2009" y="594"/>
                </a:cubicBezTo>
                <a:cubicBezTo>
                  <a:pt x="2011" y="593"/>
                  <a:pt x="2013" y="592"/>
                  <a:pt x="2013" y="592"/>
                </a:cubicBezTo>
                <a:cubicBezTo>
                  <a:pt x="2013" y="592"/>
                  <a:pt x="2017" y="594"/>
                  <a:pt x="2020" y="594"/>
                </a:cubicBezTo>
                <a:cubicBezTo>
                  <a:pt x="2022" y="594"/>
                  <a:pt x="2028" y="591"/>
                  <a:pt x="2028" y="591"/>
                </a:cubicBezTo>
                <a:cubicBezTo>
                  <a:pt x="2028" y="591"/>
                  <a:pt x="2031" y="592"/>
                  <a:pt x="2033" y="592"/>
                </a:cubicBezTo>
                <a:cubicBezTo>
                  <a:pt x="2035" y="591"/>
                  <a:pt x="2040" y="590"/>
                  <a:pt x="2040" y="590"/>
                </a:cubicBezTo>
                <a:cubicBezTo>
                  <a:pt x="2045" y="591"/>
                  <a:pt x="2045" y="591"/>
                  <a:pt x="2045" y="591"/>
                </a:cubicBezTo>
                <a:cubicBezTo>
                  <a:pt x="2045" y="591"/>
                  <a:pt x="2049" y="587"/>
                  <a:pt x="2052" y="589"/>
                </a:cubicBezTo>
                <a:cubicBezTo>
                  <a:pt x="2056" y="591"/>
                  <a:pt x="2056" y="599"/>
                  <a:pt x="2059" y="599"/>
                </a:cubicBezTo>
                <a:cubicBezTo>
                  <a:pt x="2062" y="600"/>
                  <a:pt x="2067" y="600"/>
                  <a:pt x="2069" y="602"/>
                </a:cubicBezTo>
                <a:cubicBezTo>
                  <a:pt x="2071" y="604"/>
                  <a:pt x="2072" y="608"/>
                  <a:pt x="2074" y="608"/>
                </a:cubicBezTo>
                <a:cubicBezTo>
                  <a:pt x="2075" y="608"/>
                  <a:pt x="2075" y="608"/>
                  <a:pt x="2076" y="608"/>
                </a:cubicBezTo>
                <a:cubicBezTo>
                  <a:pt x="2079" y="609"/>
                  <a:pt x="2081" y="609"/>
                  <a:pt x="2081" y="609"/>
                </a:cubicBezTo>
                <a:cubicBezTo>
                  <a:pt x="2081" y="609"/>
                  <a:pt x="2079" y="614"/>
                  <a:pt x="2082" y="615"/>
                </a:cubicBezTo>
                <a:cubicBezTo>
                  <a:pt x="2084" y="618"/>
                  <a:pt x="2091" y="618"/>
                  <a:pt x="2093" y="618"/>
                </a:cubicBezTo>
                <a:cubicBezTo>
                  <a:pt x="2094" y="617"/>
                  <a:pt x="2099" y="614"/>
                  <a:pt x="2099" y="614"/>
                </a:cubicBezTo>
                <a:cubicBezTo>
                  <a:pt x="2099" y="614"/>
                  <a:pt x="2101" y="616"/>
                  <a:pt x="2098" y="619"/>
                </a:cubicBezTo>
                <a:cubicBezTo>
                  <a:pt x="2096" y="621"/>
                  <a:pt x="2091" y="622"/>
                  <a:pt x="2091" y="622"/>
                </a:cubicBezTo>
                <a:cubicBezTo>
                  <a:pt x="2091" y="622"/>
                  <a:pt x="2083" y="623"/>
                  <a:pt x="2083" y="626"/>
                </a:cubicBezTo>
                <a:cubicBezTo>
                  <a:pt x="2082" y="628"/>
                  <a:pt x="2088" y="633"/>
                  <a:pt x="2091" y="635"/>
                </a:cubicBezTo>
                <a:cubicBezTo>
                  <a:pt x="2094" y="637"/>
                  <a:pt x="2098" y="643"/>
                  <a:pt x="2105" y="643"/>
                </a:cubicBezTo>
                <a:cubicBezTo>
                  <a:pt x="2111" y="644"/>
                  <a:pt x="2119" y="638"/>
                  <a:pt x="2118" y="634"/>
                </a:cubicBezTo>
                <a:cubicBezTo>
                  <a:pt x="2117" y="630"/>
                  <a:pt x="2120" y="627"/>
                  <a:pt x="2122" y="625"/>
                </a:cubicBezTo>
                <a:cubicBezTo>
                  <a:pt x="2124" y="623"/>
                  <a:pt x="2128" y="622"/>
                  <a:pt x="2126" y="626"/>
                </a:cubicBezTo>
                <a:cubicBezTo>
                  <a:pt x="2124" y="629"/>
                  <a:pt x="2119" y="632"/>
                  <a:pt x="2121" y="635"/>
                </a:cubicBezTo>
                <a:cubicBezTo>
                  <a:pt x="2122" y="638"/>
                  <a:pt x="2126" y="638"/>
                  <a:pt x="2126" y="641"/>
                </a:cubicBezTo>
                <a:cubicBezTo>
                  <a:pt x="2126" y="644"/>
                  <a:pt x="2125" y="647"/>
                  <a:pt x="2124" y="652"/>
                </a:cubicBezTo>
                <a:cubicBezTo>
                  <a:pt x="2122" y="657"/>
                  <a:pt x="2122" y="662"/>
                  <a:pt x="2124" y="668"/>
                </a:cubicBezTo>
                <a:cubicBezTo>
                  <a:pt x="2125" y="674"/>
                  <a:pt x="2128" y="684"/>
                  <a:pt x="2130" y="687"/>
                </a:cubicBezTo>
                <a:cubicBezTo>
                  <a:pt x="2133" y="691"/>
                  <a:pt x="2133" y="689"/>
                  <a:pt x="2132" y="694"/>
                </a:cubicBezTo>
                <a:cubicBezTo>
                  <a:pt x="2131" y="699"/>
                  <a:pt x="2139" y="700"/>
                  <a:pt x="2139" y="700"/>
                </a:cubicBezTo>
                <a:cubicBezTo>
                  <a:pt x="2139" y="700"/>
                  <a:pt x="2140" y="707"/>
                  <a:pt x="2142" y="709"/>
                </a:cubicBezTo>
                <a:cubicBezTo>
                  <a:pt x="2143" y="712"/>
                  <a:pt x="2147" y="714"/>
                  <a:pt x="2147" y="714"/>
                </a:cubicBezTo>
                <a:cubicBezTo>
                  <a:pt x="2147" y="714"/>
                  <a:pt x="2148" y="728"/>
                  <a:pt x="2150" y="734"/>
                </a:cubicBezTo>
                <a:cubicBezTo>
                  <a:pt x="2153" y="740"/>
                  <a:pt x="2160" y="749"/>
                  <a:pt x="2161" y="751"/>
                </a:cubicBezTo>
                <a:cubicBezTo>
                  <a:pt x="2162" y="754"/>
                  <a:pt x="2163" y="759"/>
                  <a:pt x="2163" y="762"/>
                </a:cubicBezTo>
                <a:cubicBezTo>
                  <a:pt x="2162" y="764"/>
                  <a:pt x="2176" y="786"/>
                  <a:pt x="2176" y="786"/>
                </a:cubicBezTo>
                <a:cubicBezTo>
                  <a:pt x="2176" y="786"/>
                  <a:pt x="2183" y="784"/>
                  <a:pt x="2185" y="782"/>
                </a:cubicBezTo>
                <a:cubicBezTo>
                  <a:pt x="2186" y="780"/>
                  <a:pt x="2184" y="776"/>
                  <a:pt x="2186" y="774"/>
                </a:cubicBezTo>
                <a:cubicBezTo>
                  <a:pt x="2188" y="773"/>
                  <a:pt x="2189" y="775"/>
                  <a:pt x="2191" y="774"/>
                </a:cubicBezTo>
                <a:cubicBezTo>
                  <a:pt x="2194" y="773"/>
                  <a:pt x="2197" y="771"/>
                  <a:pt x="2197" y="771"/>
                </a:cubicBezTo>
                <a:cubicBezTo>
                  <a:pt x="2197" y="771"/>
                  <a:pt x="2194" y="771"/>
                  <a:pt x="2195" y="768"/>
                </a:cubicBezTo>
                <a:cubicBezTo>
                  <a:pt x="2195" y="764"/>
                  <a:pt x="2197" y="764"/>
                  <a:pt x="2199" y="762"/>
                </a:cubicBezTo>
                <a:cubicBezTo>
                  <a:pt x="2202" y="761"/>
                  <a:pt x="2204" y="761"/>
                  <a:pt x="2204" y="759"/>
                </a:cubicBezTo>
                <a:cubicBezTo>
                  <a:pt x="2205" y="757"/>
                  <a:pt x="2202" y="750"/>
                  <a:pt x="2202" y="746"/>
                </a:cubicBezTo>
                <a:cubicBezTo>
                  <a:pt x="2202" y="743"/>
                  <a:pt x="2202" y="736"/>
                  <a:pt x="2203" y="736"/>
                </a:cubicBezTo>
                <a:cubicBezTo>
                  <a:pt x="2204" y="735"/>
                  <a:pt x="2204" y="733"/>
                  <a:pt x="2204" y="727"/>
                </a:cubicBezTo>
                <a:cubicBezTo>
                  <a:pt x="2204" y="720"/>
                  <a:pt x="2200" y="720"/>
                  <a:pt x="2200" y="717"/>
                </a:cubicBezTo>
                <a:cubicBezTo>
                  <a:pt x="2199" y="715"/>
                  <a:pt x="2201" y="713"/>
                  <a:pt x="2202" y="711"/>
                </a:cubicBezTo>
                <a:cubicBezTo>
                  <a:pt x="2202" y="708"/>
                  <a:pt x="2201" y="707"/>
                  <a:pt x="2201" y="704"/>
                </a:cubicBezTo>
                <a:cubicBezTo>
                  <a:pt x="2201" y="700"/>
                  <a:pt x="2208" y="700"/>
                  <a:pt x="2208" y="698"/>
                </a:cubicBezTo>
                <a:cubicBezTo>
                  <a:pt x="2208" y="697"/>
                  <a:pt x="2208" y="694"/>
                  <a:pt x="2210" y="692"/>
                </a:cubicBezTo>
                <a:cubicBezTo>
                  <a:pt x="2211" y="691"/>
                  <a:pt x="2214" y="692"/>
                  <a:pt x="2214" y="692"/>
                </a:cubicBezTo>
                <a:cubicBezTo>
                  <a:pt x="2215" y="690"/>
                  <a:pt x="2215" y="690"/>
                  <a:pt x="2215" y="690"/>
                </a:cubicBezTo>
                <a:cubicBezTo>
                  <a:pt x="2215" y="690"/>
                  <a:pt x="2220" y="693"/>
                  <a:pt x="2220" y="690"/>
                </a:cubicBezTo>
                <a:cubicBezTo>
                  <a:pt x="2221" y="688"/>
                  <a:pt x="2225" y="681"/>
                  <a:pt x="2226" y="679"/>
                </a:cubicBezTo>
                <a:cubicBezTo>
                  <a:pt x="2227" y="677"/>
                  <a:pt x="2232" y="677"/>
                  <a:pt x="2233" y="674"/>
                </a:cubicBezTo>
                <a:cubicBezTo>
                  <a:pt x="2235" y="671"/>
                  <a:pt x="2237" y="666"/>
                  <a:pt x="2239" y="664"/>
                </a:cubicBezTo>
                <a:cubicBezTo>
                  <a:pt x="2241" y="662"/>
                  <a:pt x="2249" y="657"/>
                  <a:pt x="2249" y="657"/>
                </a:cubicBezTo>
                <a:cubicBezTo>
                  <a:pt x="2248" y="653"/>
                  <a:pt x="2248" y="653"/>
                  <a:pt x="2248" y="653"/>
                </a:cubicBezTo>
                <a:cubicBezTo>
                  <a:pt x="2249" y="652"/>
                  <a:pt x="2249" y="652"/>
                  <a:pt x="2249" y="652"/>
                </a:cubicBezTo>
                <a:cubicBezTo>
                  <a:pt x="2252" y="656"/>
                  <a:pt x="2252" y="656"/>
                  <a:pt x="2252" y="656"/>
                </a:cubicBezTo>
                <a:cubicBezTo>
                  <a:pt x="2260" y="648"/>
                  <a:pt x="2260" y="648"/>
                  <a:pt x="2260" y="648"/>
                </a:cubicBezTo>
                <a:cubicBezTo>
                  <a:pt x="2262" y="644"/>
                  <a:pt x="2262" y="644"/>
                  <a:pt x="2262" y="644"/>
                </a:cubicBezTo>
                <a:cubicBezTo>
                  <a:pt x="2262" y="644"/>
                  <a:pt x="2259" y="641"/>
                  <a:pt x="2259" y="638"/>
                </a:cubicBezTo>
                <a:cubicBezTo>
                  <a:pt x="2259" y="636"/>
                  <a:pt x="2264" y="637"/>
                  <a:pt x="2266" y="634"/>
                </a:cubicBezTo>
                <a:cubicBezTo>
                  <a:pt x="2269" y="630"/>
                  <a:pt x="2268" y="628"/>
                  <a:pt x="2268" y="628"/>
                </a:cubicBezTo>
                <a:cubicBezTo>
                  <a:pt x="2270" y="629"/>
                  <a:pt x="2270" y="629"/>
                  <a:pt x="2270" y="629"/>
                </a:cubicBezTo>
                <a:cubicBezTo>
                  <a:pt x="2272" y="632"/>
                  <a:pt x="2272" y="632"/>
                  <a:pt x="2272" y="632"/>
                </a:cubicBezTo>
                <a:cubicBezTo>
                  <a:pt x="2273" y="628"/>
                  <a:pt x="2273" y="628"/>
                  <a:pt x="2273" y="628"/>
                </a:cubicBezTo>
                <a:cubicBezTo>
                  <a:pt x="2273" y="628"/>
                  <a:pt x="2275" y="636"/>
                  <a:pt x="2276" y="637"/>
                </a:cubicBezTo>
                <a:cubicBezTo>
                  <a:pt x="2278" y="637"/>
                  <a:pt x="2279" y="632"/>
                  <a:pt x="2279" y="632"/>
                </a:cubicBezTo>
                <a:cubicBezTo>
                  <a:pt x="2282" y="636"/>
                  <a:pt x="2282" y="636"/>
                  <a:pt x="2282" y="636"/>
                </a:cubicBezTo>
                <a:cubicBezTo>
                  <a:pt x="2283" y="628"/>
                  <a:pt x="2283" y="628"/>
                  <a:pt x="2283" y="628"/>
                </a:cubicBezTo>
                <a:cubicBezTo>
                  <a:pt x="2283" y="628"/>
                  <a:pt x="2292" y="632"/>
                  <a:pt x="2293" y="631"/>
                </a:cubicBezTo>
                <a:cubicBezTo>
                  <a:pt x="2295" y="631"/>
                  <a:pt x="2292" y="627"/>
                  <a:pt x="2293" y="626"/>
                </a:cubicBezTo>
                <a:cubicBezTo>
                  <a:pt x="2295" y="626"/>
                  <a:pt x="2299" y="630"/>
                  <a:pt x="2302" y="629"/>
                </a:cubicBezTo>
                <a:cubicBezTo>
                  <a:pt x="2304" y="628"/>
                  <a:pt x="2303" y="626"/>
                  <a:pt x="2303" y="626"/>
                </a:cubicBezTo>
                <a:cubicBezTo>
                  <a:pt x="2302" y="621"/>
                  <a:pt x="2302" y="621"/>
                  <a:pt x="2302" y="621"/>
                </a:cubicBezTo>
                <a:cubicBezTo>
                  <a:pt x="2308" y="628"/>
                  <a:pt x="2308" y="628"/>
                  <a:pt x="2308" y="628"/>
                </a:cubicBezTo>
                <a:cubicBezTo>
                  <a:pt x="2308" y="628"/>
                  <a:pt x="2306" y="636"/>
                  <a:pt x="2307" y="637"/>
                </a:cubicBezTo>
                <a:cubicBezTo>
                  <a:pt x="2308" y="638"/>
                  <a:pt x="2309" y="638"/>
                  <a:pt x="2310" y="638"/>
                </a:cubicBezTo>
                <a:cubicBezTo>
                  <a:pt x="2310" y="638"/>
                  <a:pt x="2310" y="638"/>
                  <a:pt x="2310" y="638"/>
                </a:cubicBezTo>
                <a:cubicBezTo>
                  <a:pt x="2311" y="638"/>
                  <a:pt x="2312" y="638"/>
                  <a:pt x="2312" y="638"/>
                </a:cubicBezTo>
                <a:cubicBezTo>
                  <a:pt x="2312" y="645"/>
                  <a:pt x="2312" y="645"/>
                  <a:pt x="2312" y="645"/>
                </a:cubicBezTo>
                <a:cubicBezTo>
                  <a:pt x="2312" y="645"/>
                  <a:pt x="2317" y="646"/>
                  <a:pt x="2319" y="648"/>
                </a:cubicBezTo>
                <a:cubicBezTo>
                  <a:pt x="2321" y="650"/>
                  <a:pt x="2322" y="655"/>
                  <a:pt x="2322" y="655"/>
                </a:cubicBezTo>
                <a:cubicBezTo>
                  <a:pt x="2327" y="654"/>
                  <a:pt x="2327" y="654"/>
                  <a:pt x="2327" y="654"/>
                </a:cubicBezTo>
                <a:cubicBezTo>
                  <a:pt x="2324" y="660"/>
                  <a:pt x="2324" y="660"/>
                  <a:pt x="2324" y="660"/>
                </a:cubicBezTo>
                <a:cubicBezTo>
                  <a:pt x="2324" y="660"/>
                  <a:pt x="2330" y="661"/>
                  <a:pt x="2333" y="663"/>
                </a:cubicBezTo>
                <a:cubicBezTo>
                  <a:pt x="2335" y="665"/>
                  <a:pt x="2337" y="673"/>
                  <a:pt x="2338" y="674"/>
                </a:cubicBezTo>
                <a:cubicBezTo>
                  <a:pt x="2338" y="675"/>
                  <a:pt x="2341" y="678"/>
                  <a:pt x="2341" y="678"/>
                </a:cubicBezTo>
                <a:cubicBezTo>
                  <a:pt x="2339" y="681"/>
                  <a:pt x="2339" y="681"/>
                  <a:pt x="2339" y="681"/>
                </a:cubicBezTo>
                <a:cubicBezTo>
                  <a:pt x="2340" y="693"/>
                  <a:pt x="2340" y="693"/>
                  <a:pt x="2340" y="693"/>
                </a:cubicBezTo>
                <a:cubicBezTo>
                  <a:pt x="2338" y="695"/>
                  <a:pt x="2338" y="695"/>
                  <a:pt x="2338" y="695"/>
                </a:cubicBezTo>
                <a:cubicBezTo>
                  <a:pt x="2338" y="695"/>
                  <a:pt x="2339" y="699"/>
                  <a:pt x="2341" y="699"/>
                </a:cubicBezTo>
                <a:cubicBezTo>
                  <a:pt x="2343" y="699"/>
                  <a:pt x="2345" y="697"/>
                  <a:pt x="2345" y="697"/>
                </a:cubicBezTo>
                <a:cubicBezTo>
                  <a:pt x="2345" y="697"/>
                  <a:pt x="2346" y="700"/>
                  <a:pt x="2348" y="699"/>
                </a:cubicBezTo>
                <a:cubicBezTo>
                  <a:pt x="2351" y="698"/>
                  <a:pt x="2353" y="693"/>
                  <a:pt x="2353" y="693"/>
                </a:cubicBezTo>
                <a:cubicBezTo>
                  <a:pt x="2353" y="693"/>
                  <a:pt x="2358" y="692"/>
                  <a:pt x="2360" y="691"/>
                </a:cubicBezTo>
                <a:cubicBezTo>
                  <a:pt x="2363" y="689"/>
                  <a:pt x="2360" y="682"/>
                  <a:pt x="2361" y="681"/>
                </a:cubicBezTo>
                <a:close/>
                <a:moveTo>
                  <a:pt x="1719" y="975"/>
                </a:moveTo>
                <a:cubicBezTo>
                  <a:pt x="1719" y="976"/>
                  <a:pt x="1718" y="977"/>
                  <a:pt x="1718" y="977"/>
                </a:cubicBezTo>
                <a:cubicBezTo>
                  <a:pt x="1716" y="978"/>
                  <a:pt x="1716" y="975"/>
                  <a:pt x="1716" y="975"/>
                </a:cubicBezTo>
                <a:cubicBezTo>
                  <a:pt x="1716" y="975"/>
                  <a:pt x="1714" y="974"/>
                  <a:pt x="1712" y="973"/>
                </a:cubicBezTo>
                <a:cubicBezTo>
                  <a:pt x="1710" y="972"/>
                  <a:pt x="1711" y="971"/>
                  <a:pt x="1712" y="969"/>
                </a:cubicBezTo>
                <a:cubicBezTo>
                  <a:pt x="1713" y="969"/>
                  <a:pt x="1713" y="968"/>
                  <a:pt x="1713" y="968"/>
                </a:cubicBezTo>
                <a:cubicBezTo>
                  <a:pt x="1713" y="968"/>
                  <a:pt x="1712" y="966"/>
                  <a:pt x="1711" y="965"/>
                </a:cubicBezTo>
                <a:cubicBezTo>
                  <a:pt x="1710" y="964"/>
                  <a:pt x="1711" y="960"/>
                  <a:pt x="1711" y="959"/>
                </a:cubicBezTo>
                <a:cubicBezTo>
                  <a:pt x="1711" y="957"/>
                  <a:pt x="1708" y="958"/>
                  <a:pt x="1707" y="958"/>
                </a:cubicBezTo>
                <a:cubicBezTo>
                  <a:pt x="1707" y="958"/>
                  <a:pt x="1706" y="956"/>
                  <a:pt x="1706" y="954"/>
                </a:cubicBezTo>
                <a:cubicBezTo>
                  <a:pt x="1706" y="952"/>
                  <a:pt x="1704" y="952"/>
                  <a:pt x="1703" y="951"/>
                </a:cubicBezTo>
                <a:cubicBezTo>
                  <a:pt x="1701" y="949"/>
                  <a:pt x="1701" y="946"/>
                  <a:pt x="1701" y="944"/>
                </a:cubicBezTo>
                <a:cubicBezTo>
                  <a:pt x="1701" y="943"/>
                  <a:pt x="1702" y="941"/>
                  <a:pt x="1702" y="940"/>
                </a:cubicBezTo>
                <a:cubicBezTo>
                  <a:pt x="1702" y="938"/>
                  <a:pt x="1700" y="938"/>
                  <a:pt x="1699" y="936"/>
                </a:cubicBezTo>
                <a:cubicBezTo>
                  <a:pt x="1699" y="934"/>
                  <a:pt x="1699" y="931"/>
                  <a:pt x="1700" y="929"/>
                </a:cubicBezTo>
                <a:cubicBezTo>
                  <a:pt x="1700" y="926"/>
                  <a:pt x="1700" y="924"/>
                  <a:pt x="1701" y="921"/>
                </a:cubicBezTo>
                <a:cubicBezTo>
                  <a:pt x="1701" y="920"/>
                  <a:pt x="1702" y="920"/>
                  <a:pt x="1703" y="921"/>
                </a:cubicBezTo>
                <a:cubicBezTo>
                  <a:pt x="1703" y="922"/>
                  <a:pt x="1703" y="926"/>
                  <a:pt x="1704" y="928"/>
                </a:cubicBezTo>
                <a:cubicBezTo>
                  <a:pt x="1705" y="928"/>
                  <a:pt x="1705" y="928"/>
                  <a:pt x="1706" y="928"/>
                </a:cubicBezTo>
                <a:cubicBezTo>
                  <a:pt x="1705" y="928"/>
                  <a:pt x="1705" y="928"/>
                  <a:pt x="1705" y="928"/>
                </a:cubicBezTo>
                <a:cubicBezTo>
                  <a:pt x="1705" y="930"/>
                  <a:pt x="1705" y="930"/>
                  <a:pt x="1705" y="930"/>
                </a:cubicBezTo>
                <a:cubicBezTo>
                  <a:pt x="1705" y="930"/>
                  <a:pt x="1706" y="932"/>
                  <a:pt x="1707" y="933"/>
                </a:cubicBezTo>
                <a:cubicBezTo>
                  <a:pt x="1707" y="934"/>
                  <a:pt x="1707" y="936"/>
                  <a:pt x="1707" y="936"/>
                </a:cubicBezTo>
                <a:cubicBezTo>
                  <a:pt x="1707" y="936"/>
                  <a:pt x="1709" y="943"/>
                  <a:pt x="1708" y="944"/>
                </a:cubicBezTo>
                <a:cubicBezTo>
                  <a:pt x="1707" y="945"/>
                  <a:pt x="1707" y="945"/>
                  <a:pt x="1707" y="948"/>
                </a:cubicBezTo>
                <a:cubicBezTo>
                  <a:pt x="1707" y="950"/>
                  <a:pt x="1709" y="951"/>
                  <a:pt x="1710" y="951"/>
                </a:cubicBezTo>
                <a:cubicBezTo>
                  <a:pt x="1711" y="952"/>
                  <a:pt x="1715" y="955"/>
                  <a:pt x="1716" y="957"/>
                </a:cubicBezTo>
                <a:cubicBezTo>
                  <a:pt x="1716" y="958"/>
                  <a:pt x="1716" y="960"/>
                  <a:pt x="1715" y="961"/>
                </a:cubicBezTo>
                <a:cubicBezTo>
                  <a:pt x="1715" y="963"/>
                  <a:pt x="1717" y="967"/>
                  <a:pt x="1717" y="967"/>
                </a:cubicBezTo>
                <a:cubicBezTo>
                  <a:pt x="1720" y="972"/>
                  <a:pt x="1720" y="972"/>
                  <a:pt x="1720" y="972"/>
                </a:cubicBezTo>
                <a:cubicBezTo>
                  <a:pt x="1720" y="972"/>
                  <a:pt x="1720" y="973"/>
                  <a:pt x="1719" y="975"/>
                </a:cubicBezTo>
                <a:close/>
                <a:moveTo>
                  <a:pt x="1763" y="1008"/>
                </a:moveTo>
                <a:cubicBezTo>
                  <a:pt x="1763" y="1008"/>
                  <a:pt x="1763" y="1008"/>
                  <a:pt x="1763" y="1008"/>
                </a:cubicBezTo>
                <a:cubicBezTo>
                  <a:pt x="1763" y="1008"/>
                  <a:pt x="1763" y="1008"/>
                  <a:pt x="1763" y="1008"/>
                </a:cubicBezTo>
                <a:close/>
                <a:moveTo>
                  <a:pt x="1763" y="1008"/>
                </a:moveTo>
                <a:cubicBezTo>
                  <a:pt x="1763" y="1008"/>
                  <a:pt x="1761" y="1008"/>
                  <a:pt x="1759" y="1008"/>
                </a:cubicBezTo>
                <a:cubicBezTo>
                  <a:pt x="1761" y="1008"/>
                  <a:pt x="1763" y="1008"/>
                  <a:pt x="1763" y="1008"/>
                </a:cubicBezTo>
                <a:close/>
                <a:moveTo>
                  <a:pt x="1757" y="1008"/>
                </a:moveTo>
                <a:cubicBezTo>
                  <a:pt x="1757" y="1008"/>
                  <a:pt x="1757" y="1008"/>
                  <a:pt x="1757" y="1008"/>
                </a:cubicBezTo>
                <a:cubicBezTo>
                  <a:pt x="1757" y="1009"/>
                  <a:pt x="1757" y="1010"/>
                  <a:pt x="1757" y="1010"/>
                </a:cubicBezTo>
                <a:cubicBezTo>
                  <a:pt x="1757" y="1011"/>
                  <a:pt x="1756" y="1012"/>
                  <a:pt x="1754" y="1014"/>
                </a:cubicBezTo>
                <a:cubicBezTo>
                  <a:pt x="1753" y="1016"/>
                  <a:pt x="1755" y="1017"/>
                  <a:pt x="1756" y="1018"/>
                </a:cubicBezTo>
                <a:cubicBezTo>
                  <a:pt x="1756" y="1019"/>
                  <a:pt x="1756" y="1023"/>
                  <a:pt x="1755" y="1025"/>
                </a:cubicBezTo>
                <a:cubicBezTo>
                  <a:pt x="1755" y="1027"/>
                  <a:pt x="1755" y="1029"/>
                  <a:pt x="1755" y="1030"/>
                </a:cubicBezTo>
                <a:cubicBezTo>
                  <a:pt x="1755" y="1031"/>
                  <a:pt x="1755" y="1031"/>
                  <a:pt x="1756" y="1031"/>
                </a:cubicBezTo>
                <a:cubicBezTo>
                  <a:pt x="1757" y="1032"/>
                  <a:pt x="1758" y="1033"/>
                  <a:pt x="1758" y="1033"/>
                </a:cubicBezTo>
                <a:cubicBezTo>
                  <a:pt x="1758" y="1033"/>
                  <a:pt x="1759" y="1038"/>
                  <a:pt x="1757" y="1039"/>
                </a:cubicBezTo>
                <a:cubicBezTo>
                  <a:pt x="1756" y="1039"/>
                  <a:pt x="1756" y="1037"/>
                  <a:pt x="1756" y="1037"/>
                </a:cubicBezTo>
                <a:cubicBezTo>
                  <a:pt x="1756" y="1037"/>
                  <a:pt x="1753" y="1038"/>
                  <a:pt x="1753" y="1037"/>
                </a:cubicBezTo>
                <a:cubicBezTo>
                  <a:pt x="1752" y="1037"/>
                  <a:pt x="1752" y="1034"/>
                  <a:pt x="1752" y="1033"/>
                </a:cubicBezTo>
                <a:cubicBezTo>
                  <a:pt x="1752" y="1031"/>
                  <a:pt x="1751" y="1030"/>
                  <a:pt x="1751" y="1030"/>
                </a:cubicBezTo>
                <a:cubicBezTo>
                  <a:pt x="1750" y="1029"/>
                  <a:pt x="1751" y="1026"/>
                  <a:pt x="1751" y="1024"/>
                </a:cubicBezTo>
                <a:cubicBezTo>
                  <a:pt x="1751" y="1023"/>
                  <a:pt x="1750" y="1021"/>
                  <a:pt x="1747" y="1019"/>
                </a:cubicBezTo>
                <a:cubicBezTo>
                  <a:pt x="1745" y="1017"/>
                  <a:pt x="1747" y="1018"/>
                  <a:pt x="1746" y="1016"/>
                </a:cubicBezTo>
                <a:cubicBezTo>
                  <a:pt x="1746" y="1014"/>
                  <a:pt x="1748" y="1012"/>
                  <a:pt x="1750" y="1010"/>
                </a:cubicBezTo>
                <a:cubicBezTo>
                  <a:pt x="1752" y="1008"/>
                  <a:pt x="1751" y="1007"/>
                  <a:pt x="1751" y="1006"/>
                </a:cubicBezTo>
                <a:cubicBezTo>
                  <a:pt x="1752" y="1005"/>
                  <a:pt x="1751" y="1004"/>
                  <a:pt x="1751" y="1002"/>
                </a:cubicBezTo>
                <a:cubicBezTo>
                  <a:pt x="1751" y="1001"/>
                  <a:pt x="1750" y="998"/>
                  <a:pt x="1750" y="994"/>
                </a:cubicBezTo>
                <a:cubicBezTo>
                  <a:pt x="1750" y="991"/>
                  <a:pt x="1749" y="993"/>
                  <a:pt x="1747" y="991"/>
                </a:cubicBezTo>
                <a:cubicBezTo>
                  <a:pt x="1745" y="990"/>
                  <a:pt x="1747" y="988"/>
                  <a:pt x="1746" y="986"/>
                </a:cubicBezTo>
                <a:cubicBezTo>
                  <a:pt x="1746" y="986"/>
                  <a:pt x="1747" y="983"/>
                  <a:pt x="1749" y="984"/>
                </a:cubicBezTo>
                <a:cubicBezTo>
                  <a:pt x="1751" y="985"/>
                  <a:pt x="1753" y="989"/>
                  <a:pt x="1753" y="989"/>
                </a:cubicBezTo>
                <a:cubicBezTo>
                  <a:pt x="1753" y="997"/>
                  <a:pt x="1753" y="997"/>
                  <a:pt x="1753" y="997"/>
                </a:cubicBezTo>
                <a:cubicBezTo>
                  <a:pt x="1753" y="997"/>
                  <a:pt x="1754" y="997"/>
                  <a:pt x="1754" y="998"/>
                </a:cubicBezTo>
                <a:cubicBezTo>
                  <a:pt x="1754" y="1000"/>
                  <a:pt x="1754" y="1000"/>
                  <a:pt x="1753" y="1002"/>
                </a:cubicBezTo>
                <a:cubicBezTo>
                  <a:pt x="1753" y="1004"/>
                  <a:pt x="1757" y="1006"/>
                  <a:pt x="1757" y="1006"/>
                </a:cubicBezTo>
                <a:cubicBezTo>
                  <a:pt x="1757" y="1008"/>
                  <a:pt x="1757" y="1008"/>
                  <a:pt x="1757" y="1008"/>
                </a:cubicBezTo>
                <a:cubicBezTo>
                  <a:pt x="1757" y="1008"/>
                  <a:pt x="1757" y="1008"/>
                  <a:pt x="1757" y="1008"/>
                </a:cubicBezTo>
                <a:close/>
                <a:moveTo>
                  <a:pt x="1726" y="898"/>
                </a:moveTo>
                <a:cubicBezTo>
                  <a:pt x="1726" y="895"/>
                  <a:pt x="1728" y="891"/>
                  <a:pt x="1728" y="890"/>
                </a:cubicBezTo>
                <a:cubicBezTo>
                  <a:pt x="1728" y="889"/>
                  <a:pt x="1728" y="889"/>
                  <a:pt x="1728" y="889"/>
                </a:cubicBezTo>
                <a:cubicBezTo>
                  <a:pt x="1728" y="888"/>
                  <a:pt x="1727" y="887"/>
                  <a:pt x="1727" y="886"/>
                </a:cubicBezTo>
                <a:cubicBezTo>
                  <a:pt x="1726" y="884"/>
                  <a:pt x="1728" y="882"/>
                  <a:pt x="1729" y="882"/>
                </a:cubicBezTo>
                <a:cubicBezTo>
                  <a:pt x="1729" y="881"/>
                  <a:pt x="1728" y="878"/>
                  <a:pt x="1730" y="877"/>
                </a:cubicBezTo>
                <a:cubicBezTo>
                  <a:pt x="1732" y="875"/>
                  <a:pt x="1738" y="876"/>
                  <a:pt x="1739" y="875"/>
                </a:cubicBezTo>
                <a:cubicBezTo>
                  <a:pt x="1739" y="875"/>
                  <a:pt x="1741" y="872"/>
                  <a:pt x="1742" y="872"/>
                </a:cubicBezTo>
                <a:cubicBezTo>
                  <a:pt x="1743" y="872"/>
                  <a:pt x="1743" y="876"/>
                  <a:pt x="1743" y="876"/>
                </a:cubicBezTo>
                <a:cubicBezTo>
                  <a:pt x="1743" y="876"/>
                  <a:pt x="1745" y="875"/>
                  <a:pt x="1747" y="875"/>
                </a:cubicBezTo>
                <a:cubicBezTo>
                  <a:pt x="1748" y="875"/>
                  <a:pt x="1748" y="875"/>
                  <a:pt x="1749" y="876"/>
                </a:cubicBezTo>
                <a:cubicBezTo>
                  <a:pt x="1749" y="876"/>
                  <a:pt x="1749" y="876"/>
                  <a:pt x="1749" y="876"/>
                </a:cubicBezTo>
                <a:cubicBezTo>
                  <a:pt x="1749" y="878"/>
                  <a:pt x="1750" y="880"/>
                  <a:pt x="1752" y="881"/>
                </a:cubicBezTo>
                <a:cubicBezTo>
                  <a:pt x="1753" y="881"/>
                  <a:pt x="1753" y="879"/>
                  <a:pt x="1753" y="879"/>
                </a:cubicBezTo>
                <a:cubicBezTo>
                  <a:pt x="1756" y="879"/>
                  <a:pt x="1756" y="879"/>
                  <a:pt x="1756" y="879"/>
                </a:cubicBezTo>
                <a:cubicBezTo>
                  <a:pt x="1757" y="881"/>
                  <a:pt x="1757" y="881"/>
                  <a:pt x="1757" y="881"/>
                </a:cubicBezTo>
                <a:cubicBezTo>
                  <a:pt x="1755" y="882"/>
                  <a:pt x="1755" y="882"/>
                  <a:pt x="1755" y="882"/>
                </a:cubicBezTo>
                <a:cubicBezTo>
                  <a:pt x="1753" y="883"/>
                  <a:pt x="1753" y="883"/>
                  <a:pt x="1753" y="883"/>
                </a:cubicBezTo>
                <a:cubicBezTo>
                  <a:pt x="1753" y="883"/>
                  <a:pt x="1752" y="881"/>
                  <a:pt x="1750" y="883"/>
                </a:cubicBezTo>
                <a:cubicBezTo>
                  <a:pt x="1748" y="885"/>
                  <a:pt x="1751" y="887"/>
                  <a:pt x="1751" y="887"/>
                </a:cubicBezTo>
                <a:cubicBezTo>
                  <a:pt x="1750" y="889"/>
                  <a:pt x="1750" y="889"/>
                  <a:pt x="1750" y="889"/>
                </a:cubicBezTo>
                <a:cubicBezTo>
                  <a:pt x="1749" y="889"/>
                  <a:pt x="1748" y="889"/>
                  <a:pt x="1748" y="889"/>
                </a:cubicBezTo>
                <a:cubicBezTo>
                  <a:pt x="1748" y="889"/>
                  <a:pt x="1748" y="889"/>
                  <a:pt x="1748" y="889"/>
                </a:cubicBezTo>
                <a:cubicBezTo>
                  <a:pt x="1748" y="891"/>
                  <a:pt x="1749" y="894"/>
                  <a:pt x="1749" y="894"/>
                </a:cubicBezTo>
                <a:cubicBezTo>
                  <a:pt x="1745" y="896"/>
                  <a:pt x="1745" y="896"/>
                  <a:pt x="1745" y="896"/>
                </a:cubicBezTo>
                <a:cubicBezTo>
                  <a:pt x="1745" y="896"/>
                  <a:pt x="1743" y="898"/>
                  <a:pt x="1742" y="901"/>
                </a:cubicBezTo>
                <a:cubicBezTo>
                  <a:pt x="1741" y="904"/>
                  <a:pt x="1748" y="902"/>
                  <a:pt x="1748" y="902"/>
                </a:cubicBezTo>
                <a:cubicBezTo>
                  <a:pt x="1748" y="902"/>
                  <a:pt x="1744" y="905"/>
                  <a:pt x="1743" y="906"/>
                </a:cubicBezTo>
                <a:cubicBezTo>
                  <a:pt x="1741" y="906"/>
                  <a:pt x="1741" y="904"/>
                  <a:pt x="1739" y="904"/>
                </a:cubicBezTo>
                <a:cubicBezTo>
                  <a:pt x="1737" y="904"/>
                  <a:pt x="1737" y="908"/>
                  <a:pt x="1737" y="908"/>
                </a:cubicBezTo>
                <a:cubicBezTo>
                  <a:pt x="1739" y="910"/>
                  <a:pt x="1739" y="910"/>
                  <a:pt x="1739" y="910"/>
                </a:cubicBezTo>
                <a:cubicBezTo>
                  <a:pt x="1739" y="910"/>
                  <a:pt x="1738" y="910"/>
                  <a:pt x="1736" y="910"/>
                </a:cubicBezTo>
                <a:cubicBezTo>
                  <a:pt x="1734" y="910"/>
                  <a:pt x="1736" y="904"/>
                  <a:pt x="1736" y="904"/>
                </a:cubicBezTo>
                <a:cubicBezTo>
                  <a:pt x="1734" y="906"/>
                  <a:pt x="1734" y="906"/>
                  <a:pt x="1734" y="906"/>
                </a:cubicBezTo>
                <a:cubicBezTo>
                  <a:pt x="1734" y="906"/>
                  <a:pt x="1732" y="903"/>
                  <a:pt x="1731" y="903"/>
                </a:cubicBezTo>
                <a:cubicBezTo>
                  <a:pt x="1729" y="903"/>
                  <a:pt x="1729" y="908"/>
                  <a:pt x="1728" y="908"/>
                </a:cubicBezTo>
                <a:cubicBezTo>
                  <a:pt x="1727" y="908"/>
                  <a:pt x="1727" y="906"/>
                  <a:pt x="1727" y="906"/>
                </a:cubicBezTo>
                <a:cubicBezTo>
                  <a:pt x="1727" y="906"/>
                  <a:pt x="1726" y="900"/>
                  <a:pt x="1726" y="898"/>
                </a:cubicBezTo>
                <a:close/>
                <a:moveTo>
                  <a:pt x="1796" y="411"/>
                </a:moveTo>
                <a:cubicBezTo>
                  <a:pt x="1795" y="413"/>
                  <a:pt x="1791" y="416"/>
                  <a:pt x="1789" y="417"/>
                </a:cubicBezTo>
                <a:cubicBezTo>
                  <a:pt x="1786" y="418"/>
                  <a:pt x="1777" y="417"/>
                  <a:pt x="1777" y="417"/>
                </a:cubicBezTo>
                <a:cubicBezTo>
                  <a:pt x="1769" y="419"/>
                  <a:pt x="1769" y="419"/>
                  <a:pt x="1769" y="419"/>
                </a:cubicBezTo>
                <a:cubicBezTo>
                  <a:pt x="1760" y="416"/>
                  <a:pt x="1760" y="416"/>
                  <a:pt x="1760" y="416"/>
                </a:cubicBezTo>
                <a:cubicBezTo>
                  <a:pt x="1756" y="417"/>
                  <a:pt x="1756" y="417"/>
                  <a:pt x="1756" y="417"/>
                </a:cubicBezTo>
                <a:cubicBezTo>
                  <a:pt x="1756" y="417"/>
                  <a:pt x="1754" y="412"/>
                  <a:pt x="1753" y="413"/>
                </a:cubicBezTo>
                <a:cubicBezTo>
                  <a:pt x="1751" y="413"/>
                  <a:pt x="1749" y="414"/>
                  <a:pt x="1749" y="414"/>
                </a:cubicBezTo>
                <a:cubicBezTo>
                  <a:pt x="1746" y="412"/>
                  <a:pt x="1746" y="412"/>
                  <a:pt x="1746" y="412"/>
                </a:cubicBezTo>
                <a:cubicBezTo>
                  <a:pt x="1745" y="409"/>
                  <a:pt x="1745" y="409"/>
                  <a:pt x="1745" y="409"/>
                </a:cubicBezTo>
                <a:cubicBezTo>
                  <a:pt x="1739" y="410"/>
                  <a:pt x="1739" y="410"/>
                  <a:pt x="1739" y="410"/>
                </a:cubicBezTo>
                <a:cubicBezTo>
                  <a:pt x="1735" y="408"/>
                  <a:pt x="1735" y="408"/>
                  <a:pt x="1735" y="408"/>
                </a:cubicBezTo>
                <a:cubicBezTo>
                  <a:pt x="1734" y="405"/>
                  <a:pt x="1734" y="405"/>
                  <a:pt x="1734" y="405"/>
                </a:cubicBezTo>
                <a:cubicBezTo>
                  <a:pt x="1734" y="405"/>
                  <a:pt x="1730" y="407"/>
                  <a:pt x="1727" y="407"/>
                </a:cubicBezTo>
                <a:cubicBezTo>
                  <a:pt x="1724" y="407"/>
                  <a:pt x="1721" y="406"/>
                  <a:pt x="1718" y="406"/>
                </a:cubicBezTo>
                <a:cubicBezTo>
                  <a:pt x="1716" y="406"/>
                  <a:pt x="1708" y="409"/>
                  <a:pt x="1707" y="411"/>
                </a:cubicBezTo>
                <a:cubicBezTo>
                  <a:pt x="1706" y="412"/>
                  <a:pt x="1703" y="413"/>
                  <a:pt x="1703" y="413"/>
                </a:cubicBezTo>
                <a:cubicBezTo>
                  <a:pt x="1702" y="416"/>
                  <a:pt x="1702" y="416"/>
                  <a:pt x="1702" y="416"/>
                </a:cubicBezTo>
                <a:cubicBezTo>
                  <a:pt x="1702" y="416"/>
                  <a:pt x="1702" y="417"/>
                  <a:pt x="1699" y="416"/>
                </a:cubicBezTo>
                <a:cubicBezTo>
                  <a:pt x="1696" y="415"/>
                  <a:pt x="1691" y="415"/>
                  <a:pt x="1689" y="415"/>
                </a:cubicBezTo>
                <a:cubicBezTo>
                  <a:pt x="1686" y="415"/>
                  <a:pt x="1678" y="413"/>
                  <a:pt x="1678" y="413"/>
                </a:cubicBezTo>
                <a:cubicBezTo>
                  <a:pt x="1678" y="413"/>
                  <a:pt x="1672" y="414"/>
                  <a:pt x="1672" y="411"/>
                </a:cubicBezTo>
                <a:cubicBezTo>
                  <a:pt x="1671" y="409"/>
                  <a:pt x="1671" y="408"/>
                  <a:pt x="1671" y="407"/>
                </a:cubicBezTo>
                <a:cubicBezTo>
                  <a:pt x="1669" y="407"/>
                  <a:pt x="1666" y="407"/>
                  <a:pt x="1666" y="407"/>
                </a:cubicBezTo>
                <a:cubicBezTo>
                  <a:pt x="1666" y="406"/>
                  <a:pt x="1666" y="406"/>
                  <a:pt x="1665" y="405"/>
                </a:cubicBezTo>
                <a:cubicBezTo>
                  <a:pt x="1667" y="404"/>
                  <a:pt x="1667" y="404"/>
                  <a:pt x="1667" y="404"/>
                </a:cubicBezTo>
                <a:cubicBezTo>
                  <a:pt x="1669" y="406"/>
                  <a:pt x="1669" y="406"/>
                  <a:pt x="1669" y="406"/>
                </a:cubicBezTo>
                <a:cubicBezTo>
                  <a:pt x="1669" y="406"/>
                  <a:pt x="1672" y="407"/>
                  <a:pt x="1674" y="406"/>
                </a:cubicBezTo>
                <a:cubicBezTo>
                  <a:pt x="1673" y="406"/>
                  <a:pt x="1673" y="405"/>
                  <a:pt x="1673" y="405"/>
                </a:cubicBezTo>
                <a:cubicBezTo>
                  <a:pt x="1668" y="400"/>
                  <a:pt x="1668" y="400"/>
                  <a:pt x="1668" y="400"/>
                </a:cubicBezTo>
                <a:cubicBezTo>
                  <a:pt x="1668" y="400"/>
                  <a:pt x="1671" y="398"/>
                  <a:pt x="1671" y="397"/>
                </a:cubicBezTo>
                <a:cubicBezTo>
                  <a:pt x="1672" y="396"/>
                  <a:pt x="1670" y="393"/>
                  <a:pt x="1672" y="391"/>
                </a:cubicBezTo>
                <a:cubicBezTo>
                  <a:pt x="1674" y="390"/>
                  <a:pt x="1677" y="391"/>
                  <a:pt x="1677" y="391"/>
                </a:cubicBezTo>
                <a:cubicBezTo>
                  <a:pt x="1677" y="391"/>
                  <a:pt x="1677" y="389"/>
                  <a:pt x="1677" y="386"/>
                </a:cubicBezTo>
                <a:cubicBezTo>
                  <a:pt x="1676" y="384"/>
                  <a:pt x="1676" y="381"/>
                  <a:pt x="1677" y="379"/>
                </a:cubicBezTo>
                <a:cubicBezTo>
                  <a:pt x="1679" y="377"/>
                  <a:pt x="1681" y="375"/>
                  <a:pt x="1681" y="375"/>
                </a:cubicBezTo>
                <a:cubicBezTo>
                  <a:pt x="1681" y="375"/>
                  <a:pt x="1687" y="377"/>
                  <a:pt x="1686" y="372"/>
                </a:cubicBezTo>
                <a:cubicBezTo>
                  <a:pt x="1686" y="369"/>
                  <a:pt x="1685" y="367"/>
                  <a:pt x="1684" y="366"/>
                </a:cubicBezTo>
                <a:cubicBezTo>
                  <a:pt x="1684" y="366"/>
                  <a:pt x="1684" y="366"/>
                  <a:pt x="1684" y="366"/>
                </a:cubicBezTo>
                <a:cubicBezTo>
                  <a:pt x="1684" y="366"/>
                  <a:pt x="1688" y="364"/>
                  <a:pt x="1689" y="363"/>
                </a:cubicBezTo>
                <a:cubicBezTo>
                  <a:pt x="1691" y="362"/>
                  <a:pt x="1694" y="357"/>
                  <a:pt x="1694" y="357"/>
                </a:cubicBezTo>
                <a:cubicBezTo>
                  <a:pt x="1698" y="355"/>
                  <a:pt x="1698" y="355"/>
                  <a:pt x="1698" y="355"/>
                </a:cubicBezTo>
                <a:cubicBezTo>
                  <a:pt x="1700" y="353"/>
                  <a:pt x="1700" y="353"/>
                  <a:pt x="1700" y="353"/>
                </a:cubicBezTo>
                <a:cubicBezTo>
                  <a:pt x="1702" y="354"/>
                  <a:pt x="1702" y="354"/>
                  <a:pt x="1702" y="354"/>
                </a:cubicBezTo>
                <a:cubicBezTo>
                  <a:pt x="1702" y="354"/>
                  <a:pt x="1707" y="355"/>
                  <a:pt x="1708" y="355"/>
                </a:cubicBezTo>
                <a:cubicBezTo>
                  <a:pt x="1708" y="355"/>
                  <a:pt x="1710" y="353"/>
                  <a:pt x="1710" y="353"/>
                </a:cubicBezTo>
                <a:cubicBezTo>
                  <a:pt x="1707" y="357"/>
                  <a:pt x="1707" y="357"/>
                  <a:pt x="1707" y="357"/>
                </a:cubicBezTo>
                <a:cubicBezTo>
                  <a:pt x="1707" y="357"/>
                  <a:pt x="1704" y="355"/>
                  <a:pt x="1704" y="357"/>
                </a:cubicBezTo>
                <a:cubicBezTo>
                  <a:pt x="1705" y="358"/>
                  <a:pt x="1709" y="359"/>
                  <a:pt x="1709" y="359"/>
                </a:cubicBezTo>
                <a:cubicBezTo>
                  <a:pt x="1716" y="360"/>
                  <a:pt x="1716" y="360"/>
                  <a:pt x="1716" y="360"/>
                </a:cubicBezTo>
                <a:cubicBezTo>
                  <a:pt x="1718" y="360"/>
                  <a:pt x="1718" y="360"/>
                  <a:pt x="1718" y="360"/>
                </a:cubicBezTo>
                <a:cubicBezTo>
                  <a:pt x="1720" y="362"/>
                  <a:pt x="1720" y="362"/>
                  <a:pt x="1720" y="362"/>
                </a:cubicBezTo>
                <a:cubicBezTo>
                  <a:pt x="1720" y="362"/>
                  <a:pt x="1710" y="368"/>
                  <a:pt x="1711" y="368"/>
                </a:cubicBezTo>
                <a:cubicBezTo>
                  <a:pt x="1712" y="369"/>
                  <a:pt x="1720" y="369"/>
                  <a:pt x="1721" y="372"/>
                </a:cubicBezTo>
                <a:cubicBezTo>
                  <a:pt x="1721" y="375"/>
                  <a:pt x="1719" y="378"/>
                  <a:pt x="1720" y="378"/>
                </a:cubicBezTo>
                <a:cubicBezTo>
                  <a:pt x="1721" y="378"/>
                  <a:pt x="1725" y="379"/>
                  <a:pt x="1725" y="379"/>
                </a:cubicBezTo>
                <a:cubicBezTo>
                  <a:pt x="1725" y="379"/>
                  <a:pt x="1728" y="375"/>
                  <a:pt x="1730" y="375"/>
                </a:cubicBezTo>
                <a:cubicBezTo>
                  <a:pt x="1731" y="375"/>
                  <a:pt x="1732" y="376"/>
                  <a:pt x="1734" y="375"/>
                </a:cubicBezTo>
                <a:cubicBezTo>
                  <a:pt x="1736" y="374"/>
                  <a:pt x="1736" y="371"/>
                  <a:pt x="1737" y="371"/>
                </a:cubicBezTo>
                <a:cubicBezTo>
                  <a:pt x="1739" y="371"/>
                  <a:pt x="1740" y="373"/>
                  <a:pt x="1740" y="373"/>
                </a:cubicBezTo>
                <a:cubicBezTo>
                  <a:pt x="1745" y="372"/>
                  <a:pt x="1745" y="372"/>
                  <a:pt x="1745" y="372"/>
                </a:cubicBezTo>
                <a:cubicBezTo>
                  <a:pt x="1745" y="369"/>
                  <a:pt x="1745" y="369"/>
                  <a:pt x="1745" y="369"/>
                </a:cubicBezTo>
                <a:cubicBezTo>
                  <a:pt x="1747" y="368"/>
                  <a:pt x="1747" y="368"/>
                  <a:pt x="1747" y="368"/>
                </a:cubicBezTo>
                <a:cubicBezTo>
                  <a:pt x="1747" y="368"/>
                  <a:pt x="1744" y="366"/>
                  <a:pt x="1742" y="368"/>
                </a:cubicBezTo>
                <a:cubicBezTo>
                  <a:pt x="1741" y="369"/>
                  <a:pt x="1736" y="369"/>
                  <a:pt x="1736" y="369"/>
                </a:cubicBezTo>
                <a:cubicBezTo>
                  <a:pt x="1736" y="369"/>
                  <a:pt x="1732" y="368"/>
                  <a:pt x="1732" y="366"/>
                </a:cubicBezTo>
                <a:cubicBezTo>
                  <a:pt x="1732" y="364"/>
                  <a:pt x="1729" y="364"/>
                  <a:pt x="1729" y="364"/>
                </a:cubicBezTo>
                <a:cubicBezTo>
                  <a:pt x="1727" y="361"/>
                  <a:pt x="1727" y="361"/>
                  <a:pt x="1727" y="361"/>
                </a:cubicBezTo>
                <a:cubicBezTo>
                  <a:pt x="1722" y="361"/>
                  <a:pt x="1722" y="361"/>
                  <a:pt x="1722" y="361"/>
                </a:cubicBezTo>
                <a:cubicBezTo>
                  <a:pt x="1720" y="359"/>
                  <a:pt x="1720" y="359"/>
                  <a:pt x="1720" y="359"/>
                </a:cubicBezTo>
                <a:cubicBezTo>
                  <a:pt x="1724" y="359"/>
                  <a:pt x="1724" y="359"/>
                  <a:pt x="1724" y="359"/>
                </a:cubicBezTo>
                <a:cubicBezTo>
                  <a:pt x="1724" y="359"/>
                  <a:pt x="1727" y="360"/>
                  <a:pt x="1729" y="359"/>
                </a:cubicBezTo>
                <a:cubicBezTo>
                  <a:pt x="1730" y="359"/>
                  <a:pt x="1733" y="356"/>
                  <a:pt x="1733" y="356"/>
                </a:cubicBezTo>
                <a:cubicBezTo>
                  <a:pt x="1735" y="357"/>
                  <a:pt x="1735" y="357"/>
                  <a:pt x="1735" y="357"/>
                </a:cubicBezTo>
                <a:cubicBezTo>
                  <a:pt x="1735" y="357"/>
                  <a:pt x="1738" y="355"/>
                  <a:pt x="1739" y="354"/>
                </a:cubicBezTo>
                <a:cubicBezTo>
                  <a:pt x="1741" y="353"/>
                  <a:pt x="1747" y="353"/>
                  <a:pt x="1747" y="353"/>
                </a:cubicBezTo>
                <a:cubicBezTo>
                  <a:pt x="1753" y="349"/>
                  <a:pt x="1753" y="349"/>
                  <a:pt x="1753" y="349"/>
                </a:cubicBezTo>
                <a:cubicBezTo>
                  <a:pt x="1753" y="349"/>
                  <a:pt x="1753" y="349"/>
                  <a:pt x="1753" y="349"/>
                </a:cubicBezTo>
                <a:cubicBezTo>
                  <a:pt x="1753" y="349"/>
                  <a:pt x="1753" y="349"/>
                  <a:pt x="1753" y="349"/>
                </a:cubicBezTo>
                <a:cubicBezTo>
                  <a:pt x="1753" y="349"/>
                  <a:pt x="1753" y="349"/>
                  <a:pt x="1753" y="349"/>
                </a:cubicBezTo>
                <a:cubicBezTo>
                  <a:pt x="1753" y="349"/>
                  <a:pt x="1753" y="349"/>
                  <a:pt x="1753" y="349"/>
                </a:cubicBezTo>
                <a:cubicBezTo>
                  <a:pt x="1753" y="349"/>
                  <a:pt x="1753" y="349"/>
                  <a:pt x="1753" y="349"/>
                </a:cubicBezTo>
                <a:cubicBezTo>
                  <a:pt x="1753" y="349"/>
                  <a:pt x="1753" y="349"/>
                  <a:pt x="1753" y="349"/>
                </a:cubicBezTo>
                <a:cubicBezTo>
                  <a:pt x="1753" y="349"/>
                  <a:pt x="1753" y="349"/>
                  <a:pt x="1754" y="349"/>
                </a:cubicBezTo>
                <a:cubicBezTo>
                  <a:pt x="1755" y="349"/>
                  <a:pt x="1757" y="350"/>
                  <a:pt x="1758" y="349"/>
                </a:cubicBezTo>
                <a:cubicBezTo>
                  <a:pt x="1758" y="349"/>
                  <a:pt x="1758" y="349"/>
                  <a:pt x="1758" y="349"/>
                </a:cubicBezTo>
                <a:cubicBezTo>
                  <a:pt x="1758" y="349"/>
                  <a:pt x="1758" y="349"/>
                  <a:pt x="1759" y="349"/>
                </a:cubicBezTo>
                <a:cubicBezTo>
                  <a:pt x="1761" y="348"/>
                  <a:pt x="1767" y="346"/>
                  <a:pt x="1767" y="348"/>
                </a:cubicBezTo>
                <a:cubicBezTo>
                  <a:pt x="1768" y="350"/>
                  <a:pt x="1763" y="353"/>
                  <a:pt x="1763" y="353"/>
                </a:cubicBezTo>
                <a:cubicBezTo>
                  <a:pt x="1756" y="355"/>
                  <a:pt x="1756" y="355"/>
                  <a:pt x="1756" y="355"/>
                </a:cubicBezTo>
                <a:cubicBezTo>
                  <a:pt x="1762" y="360"/>
                  <a:pt x="1762" y="360"/>
                  <a:pt x="1762" y="360"/>
                </a:cubicBezTo>
                <a:cubicBezTo>
                  <a:pt x="1762" y="360"/>
                  <a:pt x="1757" y="361"/>
                  <a:pt x="1757" y="363"/>
                </a:cubicBezTo>
                <a:cubicBezTo>
                  <a:pt x="1757" y="365"/>
                  <a:pt x="1757" y="367"/>
                  <a:pt x="1757" y="367"/>
                </a:cubicBezTo>
                <a:cubicBezTo>
                  <a:pt x="1757" y="367"/>
                  <a:pt x="1754" y="369"/>
                  <a:pt x="1753" y="369"/>
                </a:cubicBezTo>
                <a:cubicBezTo>
                  <a:pt x="1752" y="369"/>
                  <a:pt x="1749" y="367"/>
                  <a:pt x="1749" y="367"/>
                </a:cubicBezTo>
                <a:cubicBezTo>
                  <a:pt x="1748" y="369"/>
                  <a:pt x="1748" y="369"/>
                  <a:pt x="1748" y="369"/>
                </a:cubicBezTo>
                <a:cubicBezTo>
                  <a:pt x="1748" y="369"/>
                  <a:pt x="1751" y="372"/>
                  <a:pt x="1751" y="372"/>
                </a:cubicBezTo>
                <a:cubicBezTo>
                  <a:pt x="1752" y="372"/>
                  <a:pt x="1754" y="376"/>
                  <a:pt x="1754" y="376"/>
                </a:cubicBezTo>
                <a:cubicBezTo>
                  <a:pt x="1759" y="375"/>
                  <a:pt x="1759" y="375"/>
                  <a:pt x="1759" y="375"/>
                </a:cubicBezTo>
                <a:cubicBezTo>
                  <a:pt x="1759" y="375"/>
                  <a:pt x="1763" y="379"/>
                  <a:pt x="1764" y="379"/>
                </a:cubicBezTo>
                <a:cubicBezTo>
                  <a:pt x="1765" y="379"/>
                  <a:pt x="1768" y="380"/>
                  <a:pt x="1768" y="380"/>
                </a:cubicBezTo>
                <a:cubicBezTo>
                  <a:pt x="1768" y="380"/>
                  <a:pt x="1774" y="387"/>
                  <a:pt x="1776" y="388"/>
                </a:cubicBezTo>
                <a:cubicBezTo>
                  <a:pt x="1777" y="388"/>
                  <a:pt x="1778" y="389"/>
                  <a:pt x="1779" y="389"/>
                </a:cubicBezTo>
                <a:cubicBezTo>
                  <a:pt x="1779" y="389"/>
                  <a:pt x="1779" y="390"/>
                  <a:pt x="1779" y="390"/>
                </a:cubicBezTo>
                <a:cubicBezTo>
                  <a:pt x="1779" y="390"/>
                  <a:pt x="1779" y="390"/>
                  <a:pt x="1779" y="390"/>
                </a:cubicBezTo>
                <a:cubicBezTo>
                  <a:pt x="1779" y="390"/>
                  <a:pt x="1788" y="395"/>
                  <a:pt x="1790" y="396"/>
                </a:cubicBezTo>
                <a:cubicBezTo>
                  <a:pt x="1791" y="396"/>
                  <a:pt x="1794" y="399"/>
                  <a:pt x="1794" y="399"/>
                </a:cubicBezTo>
                <a:cubicBezTo>
                  <a:pt x="1794" y="399"/>
                  <a:pt x="1795" y="405"/>
                  <a:pt x="1795" y="406"/>
                </a:cubicBezTo>
                <a:cubicBezTo>
                  <a:pt x="1795" y="406"/>
                  <a:pt x="1798" y="410"/>
                  <a:pt x="1798" y="410"/>
                </a:cubicBezTo>
                <a:cubicBezTo>
                  <a:pt x="1798" y="410"/>
                  <a:pt x="1797" y="410"/>
                  <a:pt x="1796" y="411"/>
                </a:cubicBezTo>
                <a:close/>
                <a:moveTo>
                  <a:pt x="1835" y="337"/>
                </a:moveTo>
                <a:cubicBezTo>
                  <a:pt x="1835" y="337"/>
                  <a:pt x="1835" y="337"/>
                  <a:pt x="1835" y="337"/>
                </a:cubicBezTo>
                <a:cubicBezTo>
                  <a:pt x="1835" y="337"/>
                  <a:pt x="1835" y="337"/>
                  <a:pt x="1835" y="337"/>
                </a:cubicBezTo>
                <a:cubicBezTo>
                  <a:pt x="1835" y="337"/>
                  <a:pt x="1835" y="337"/>
                  <a:pt x="1835" y="337"/>
                </a:cubicBezTo>
                <a:close/>
                <a:moveTo>
                  <a:pt x="1835" y="313"/>
                </a:moveTo>
                <a:cubicBezTo>
                  <a:pt x="1835" y="312"/>
                  <a:pt x="1835" y="312"/>
                  <a:pt x="1834" y="312"/>
                </a:cubicBezTo>
                <a:cubicBezTo>
                  <a:pt x="1835" y="312"/>
                  <a:pt x="1835" y="312"/>
                  <a:pt x="1835" y="313"/>
                </a:cubicBezTo>
                <a:cubicBezTo>
                  <a:pt x="1835" y="313"/>
                  <a:pt x="1835" y="313"/>
                  <a:pt x="1835" y="313"/>
                </a:cubicBezTo>
                <a:close/>
                <a:moveTo>
                  <a:pt x="1908" y="405"/>
                </a:moveTo>
                <a:cubicBezTo>
                  <a:pt x="1908" y="406"/>
                  <a:pt x="1908" y="406"/>
                  <a:pt x="1910" y="409"/>
                </a:cubicBezTo>
                <a:cubicBezTo>
                  <a:pt x="1911" y="411"/>
                  <a:pt x="1919" y="413"/>
                  <a:pt x="1918" y="415"/>
                </a:cubicBezTo>
                <a:cubicBezTo>
                  <a:pt x="1918" y="418"/>
                  <a:pt x="1918" y="419"/>
                  <a:pt x="1916" y="418"/>
                </a:cubicBezTo>
                <a:cubicBezTo>
                  <a:pt x="1915" y="418"/>
                  <a:pt x="1912" y="415"/>
                  <a:pt x="1912" y="416"/>
                </a:cubicBezTo>
                <a:cubicBezTo>
                  <a:pt x="1913" y="417"/>
                  <a:pt x="1912" y="419"/>
                  <a:pt x="1912" y="419"/>
                </a:cubicBezTo>
                <a:cubicBezTo>
                  <a:pt x="1906" y="419"/>
                  <a:pt x="1906" y="419"/>
                  <a:pt x="1906" y="419"/>
                </a:cubicBezTo>
                <a:cubicBezTo>
                  <a:pt x="1904" y="416"/>
                  <a:pt x="1904" y="416"/>
                  <a:pt x="1904" y="416"/>
                </a:cubicBezTo>
                <a:cubicBezTo>
                  <a:pt x="1904" y="418"/>
                  <a:pt x="1904" y="418"/>
                  <a:pt x="1904" y="418"/>
                </a:cubicBezTo>
                <a:cubicBezTo>
                  <a:pt x="1904" y="418"/>
                  <a:pt x="1902" y="415"/>
                  <a:pt x="1900" y="413"/>
                </a:cubicBezTo>
                <a:cubicBezTo>
                  <a:pt x="1899" y="411"/>
                  <a:pt x="1900" y="408"/>
                  <a:pt x="1899" y="408"/>
                </a:cubicBezTo>
                <a:cubicBezTo>
                  <a:pt x="1899" y="408"/>
                  <a:pt x="1899" y="408"/>
                  <a:pt x="1898" y="408"/>
                </a:cubicBezTo>
                <a:cubicBezTo>
                  <a:pt x="1898" y="408"/>
                  <a:pt x="1898" y="408"/>
                  <a:pt x="1898" y="408"/>
                </a:cubicBezTo>
                <a:cubicBezTo>
                  <a:pt x="1899" y="406"/>
                  <a:pt x="1900" y="402"/>
                  <a:pt x="1902" y="402"/>
                </a:cubicBezTo>
                <a:cubicBezTo>
                  <a:pt x="1903" y="402"/>
                  <a:pt x="1904" y="402"/>
                  <a:pt x="1906" y="402"/>
                </a:cubicBezTo>
                <a:cubicBezTo>
                  <a:pt x="1906" y="403"/>
                  <a:pt x="1906" y="403"/>
                  <a:pt x="1906" y="403"/>
                </a:cubicBezTo>
                <a:cubicBezTo>
                  <a:pt x="1906" y="403"/>
                  <a:pt x="1908" y="405"/>
                  <a:pt x="1908" y="405"/>
                </a:cubicBezTo>
                <a:close/>
                <a:moveTo>
                  <a:pt x="1883" y="302"/>
                </a:moveTo>
                <a:cubicBezTo>
                  <a:pt x="1883" y="302"/>
                  <a:pt x="1882" y="302"/>
                  <a:pt x="1882" y="302"/>
                </a:cubicBezTo>
                <a:cubicBezTo>
                  <a:pt x="1882" y="302"/>
                  <a:pt x="1883" y="302"/>
                  <a:pt x="1883" y="302"/>
                </a:cubicBezTo>
                <a:close/>
                <a:moveTo>
                  <a:pt x="1882" y="301"/>
                </a:moveTo>
                <a:cubicBezTo>
                  <a:pt x="1881" y="301"/>
                  <a:pt x="1881" y="301"/>
                  <a:pt x="1881" y="301"/>
                </a:cubicBezTo>
                <a:cubicBezTo>
                  <a:pt x="1881" y="301"/>
                  <a:pt x="1881" y="301"/>
                  <a:pt x="1882" y="301"/>
                </a:cubicBezTo>
                <a:close/>
                <a:moveTo>
                  <a:pt x="1852" y="353"/>
                </a:moveTo>
                <a:cubicBezTo>
                  <a:pt x="1852" y="353"/>
                  <a:pt x="1852" y="353"/>
                  <a:pt x="1852" y="353"/>
                </a:cubicBezTo>
                <a:cubicBezTo>
                  <a:pt x="1852" y="353"/>
                  <a:pt x="1852" y="353"/>
                  <a:pt x="1851" y="353"/>
                </a:cubicBezTo>
                <a:cubicBezTo>
                  <a:pt x="1852" y="353"/>
                  <a:pt x="1852" y="353"/>
                  <a:pt x="1852" y="353"/>
                </a:cubicBezTo>
                <a:close/>
                <a:moveTo>
                  <a:pt x="1851" y="347"/>
                </a:moveTo>
                <a:cubicBezTo>
                  <a:pt x="1851" y="347"/>
                  <a:pt x="1851" y="347"/>
                  <a:pt x="1851" y="347"/>
                </a:cubicBezTo>
                <a:cubicBezTo>
                  <a:pt x="1850" y="352"/>
                  <a:pt x="1850" y="352"/>
                  <a:pt x="1850" y="352"/>
                </a:cubicBezTo>
                <a:cubicBezTo>
                  <a:pt x="1851" y="347"/>
                  <a:pt x="1851" y="347"/>
                  <a:pt x="1851" y="347"/>
                </a:cubicBezTo>
                <a:cubicBezTo>
                  <a:pt x="1851" y="347"/>
                  <a:pt x="1851" y="347"/>
                  <a:pt x="1851" y="347"/>
                </a:cubicBezTo>
                <a:close/>
                <a:moveTo>
                  <a:pt x="1845" y="313"/>
                </a:moveTo>
                <a:cubicBezTo>
                  <a:pt x="1845" y="313"/>
                  <a:pt x="1845" y="313"/>
                  <a:pt x="1845" y="313"/>
                </a:cubicBezTo>
                <a:cubicBezTo>
                  <a:pt x="1845" y="313"/>
                  <a:pt x="1845" y="313"/>
                  <a:pt x="1845" y="313"/>
                </a:cubicBezTo>
                <a:cubicBezTo>
                  <a:pt x="1845" y="313"/>
                  <a:pt x="1845" y="313"/>
                  <a:pt x="1845" y="313"/>
                </a:cubicBezTo>
                <a:close/>
                <a:moveTo>
                  <a:pt x="1845" y="312"/>
                </a:moveTo>
                <a:cubicBezTo>
                  <a:pt x="1845" y="312"/>
                  <a:pt x="1845" y="312"/>
                  <a:pt x="1845" y="313"/>
                </a:cubicBezTo>
                <a:cubicBezTo>
                  <a:pt x="1845" y="313"/>
                  <a:pt x="1845" y="313"/>
                  <a:pt x="1845" y="313"/>
                </a:cubicBezTo>
                <a:cubicBezTo>
                  <a:pt x="1845" y="312"/>
                  <a:pt x="1845" y="312"/>
                  <a:pt x="1845" y="312"/>
                </a:cubicBezTo>
                <a:cubicBezTo>
                  <a:pt x="1845" y="312"/>
                  <a:pt x="1845" y="312"/>
                  <a:pt x="1845" y="312"/>
                </a:cubicBezTo>
                <a:close/>
                <a:moveTo>
                  <a:pt x="1845" y="312"/>
                </a:moveTo>
                <a:cubicBezTo>
                  <a:pt x="1845" y="312"/>
                  <a:pt x="1845" y="312"/>
                  <a:pt x="1845" y="312"/>
                </a:cubicBezTo>
                <a:cubicBezTo>
                  <a:pt x="1845" y="312"/>
                  <a:pt x="1844" y="312"/>
                  <a:pt x="1844" y="312"/>
                </a:cubicBezTo>
                <a:cubicBezTo>
                  <a:pt x="1844" y="312"/>
                  <a:pt x="1844" y="312"/>
                  <a:pt x="1845" y="312"/>
                </a:cubicBezTo>
                <a:close/>
                <a:moveTo>
                  <a:pt x="1844" y="311"/>
                </a:moveTo>
                <a:cubicBezTo>
                  <a:pt x="1844" y="312"/>
                  <a:pt x="1844" y="312"/>
                  <a:pt x="1844" y="312"/>
                </a:cubicBezTo>
                <a:cubicBezTo>
                  <a:pt x="1844" y="312"/>
                  <a:pt x="1844" y="312"/>
                  <a:pt x="1844" y="312"/>
                </a:cubicBezTo>
                <a:cubicBezTo>
                  <a:pt x="1844" y="312"/>
                  <a:pt x="1844" y="312"/>
                  <a:pt x="1844" y="312"/>
                </a:cubicBezTo>
                <a:cubicBezTo>
                  <a:pt x="1844" y="312"/>
                  <a:pt x="1844" y="312"/>
                  <a:pt x="1844" y="312"/>
                </a:cubicBezTo>
                <a:cubicBezTo>
                  <a:pt x="1844" y="312"/>
                  <a:pt x="1844" y="312"/>
                  <a:pt x="1844" y="312"/>
                </a:cubicBezTo>
                <a:cubicBezTo>
                  <a:pt x="1844" y="312"/>
                  <a:pt x="1844" y="312"/>
                  <a:pt x="1844" y="311"/>
                </a:cubicBezTo>
                <a:cubicBezTo>
                  <a:pt x="1844" y="311"/>
                  <a:pt x="1844" y="311"/>
                  <a:pt x="1844" y="311"/>
                </a:cubicBezTo>
                <a:close/>
                <a:moveTo>
                  <a:pt x="1868" y="446"/>
                </a:moveTo>
                <a:cubicBezTo>
                  <a:pt x="1868" y="446"/>
                  <a:pt x="1868" y="447"/>
                  <a:pt x="1869" y="447"/>
                </a:cubicBezTo>
                <a:cubicBezTo>
                  <a:pt x="1868" y="447"/>
                  <a:pt x="1868" y="446"/>
                  <a:pt x="1868" y="446"/>
                </a:cubicBezTo>
                <a:close/>
                <a:moveTo>
                  <a:pt x="1919" y="463"/>
                </a:moveTo>
                <a:cubicBezTo>
                  <a:pt x="1917" y="464"/>
                  <a:pt x="1914" y="462"/>
                  <a:pt x="1914" y="462"/>
                </a:cubicBezTo>
                <a:cubicBezTo>
                  <a:pt x="1914" y="462"/>
                  <a:pt x="1909" y="463"/>
                  <a:pt x="1906" y="464"/>
                </a:cubicBezTo>
                <a:cubicBezTo>
                  <a:pt x="1904" y="465"/>
                  <a:pt x="1902" y="466"/>
                  <a:pt x="1901" y="466"/>
                </a:cubicBezTo>
                <a:cubicBezTo>
                  <a:pt x="1899" y="466"/>
                  <a:pt x="1897" y="464"/>
                  <a:pt x="1895" y="464"/>
                </a:cubicBezTo>
                <a:cubicBezTo>
                  <a:pt x="1893" y="464"/>
                  <a:pt x="1890" y="464"/>
                  <a:pt x="1888" y="462"/>
                </a:cubicBezTo>
                <a:cubicBezTo>
                  <a:pt x="1885" y="460"/>
                  <a:pt x="1883" y="456"/>
                  <a:pt x="1883" y="456"/>
                </a:cubicBezTo>
                <a:cubicBezTo>
                  <a:pt x="1883" y="456"/>
                  <a:pt x="1877" y="456"/>
                  <a:pt x="1876" y="456"/>
                </a:cubicBezTo>
                <a:cubicBezTo>
                  <a:pt x="1876" y="456"/>
                  <a:pt x="1873" y="454"/>
                  <a:pt x="1872" y="453"/>
                </a:cubicBezTo>
                <a:cubicBezTo>
                  <a:pt x="1871" y="451"/>
                  <a:pt x="1869" y="449"/>
                  <a:pt x="1869" y="447"/>
                </a:cubicBezTo>
                <a:cubicBezTo>
                  <a:pt x="1869" y="446"/>
                  <a:pt x="1870" y="444"/>
                  <a:pt x="1869" y="443"/>
                </a:cubicBezTo>
                <a:cubicBezTo>
                  <a:pt x="1869" y="442"/>
                  <a:pt x="1867" y="441"/>
                  <a:pt x="1867" y="441"/>
                </a:cubicBezTo>
                <a:cubicBezTo>
                  <a:pt x="1869" y="440"/>
                  <a:pt x="1869" y="440"/>
                  <a:pt x="1869" y="440"/>
                </a:cubicBezTo>
                <a:cubicBezTo>
                  <a:pt x="1869" y="436"/>
                  <a:pt x="1869" y="436"/>
                  <a:pt x="1869" y="436"/>
                </a:cubicBezTo>
                <a:cubicBezTo>
                  <a:pt x="1869" y="436"/>
                  <a:pt x="1872" y="439"/>
                  <a:pt x="1873" y="437"/>
                </a:cubicBezTo>
                <a:cubicBezTo>
                  <a:pt x="1874" y="436"/>
                  <a:pt x="1871" y="433"/>
                  <a:pt x="1871" y="433"/>
                </a:cubicBezTo>
                <a:cubicBezTo>
                  <a:pt x="1871" y="431"/>
                  <a:pt x="1871" y="431"/>
                  <a:pt x="1871" y="431"/>
                </a:cubicBezTo>
                <a:cubicBezTo>
                  <a:pt x="1871" y="426"/>
                  <a:pt x="1871" y="426"/>
                  <a:pt x="1871" y="426"/>
                </a:cubicBezTo>
                <a:cubicBezTo>
                  <a:pt x="1873" y="426"/>
                  <a:pt x="1873" y="426"/>
                  <a:pt x="1873" y="426"/>
                </a:cubicBezTo>
                <a:cubicBezTo>
                  <a:pt x="1875" y="424"/>
                  <a:pt x="1875" y="424"/>
                  <a:pt x="1875" y="424"/>
                </a:cubicBezTo>
                <a:cubicBezTo>
                  <a:pt x="1880" y="425"/>
                  <a:pt x="1880" y="425"/>
                  <a:pt x="1880" y="425"/>
                </a:cubicBezTo>
                <a:cubicBezTo>
                  <a:pt x="1880" y="425"/>
                  <a:pt x="1879" y="424"/>
                  <a:pt x="1879" y="422"/>
                </a:cubicBezTo>
                <a:cubicBezTo>
                  <a:pt x="1878" y="420"/>
                  <a:pt x="1874" y="422"/>
                  <a:pt x="1872" y="422"/>
                </a:cubicBezTo>
                <a:cubicBezTo>
                  <a:pt x="1870" y="422"/>
                  <a:pt x="1870" y="418"/>
                  <a:pt x="1870" y="418"/>
                </a:cubicBezTo>
                <a:cubicBezTo>
                  <a:pt x="1866" y="414"/>
                  <a:pt x="1866" y="414"/>
                  <a:pt x="1866" y="414"/>
                </a:cubicBezTo>
                <a:cubicBezTo>
                  <a:pt x="1866" y="413"/>
                  <a:pt x="1866" y="413"/>
                  <a:pt x="1866" y="413"/>
                </a:cubicBezTo>
                <a:cubicBezTo>
                  <a:pt x="1860" y="407"/>
                  <a:pt x="1860" y="407"/>
                  <a:pt x="1860" y="407"/>
                </a:cubicBezTo>
                <a:cubicBezTo>
                  <a:pt x="1858" y="406"/>
                  <a:pt x="1858" y="406"/>
                  <a:pt x="1858" y="406"/>
                </a:cubicBezTo>
                <a:cubicBezTo>
                  <a:pt x="1858" y="406"/>
                  <a:pt x="1857" y="403"/>
                  <a:pt x="1856" y="402"/>
                </a:cubicBezTo>
                <a:cubicBezTo>
                  <a:pt x="1855" y="400"/>
                  <a:pt x="1851" y="399"/>
                  <a:pt x="1851" y="399"/>
                </a:cubicBezTo>
                <a:cubicBezTo>
                  <a:pt x="1851" y="396"/>
                  <a:pt x="1851" y="396"/>
                  <a:pt x="1851" y="396"/>
                </a:cubicBezTo>
                <a:cubicBezTo>
                  <a:pt x="1851" y="396"/>
                  <a:pt x="1849" y="395"/>
                  <a:pt x="1848" y="393"/>
                </a:cubicBezTo>
                <a:cubicBezTo>
                  <a:pt x="1846" y="391"/>
                  <a:pt x="1848" y="388"/>
                  <a:pt x="1847" y="385"/>
                </a:cubicBezTo>
                <a:cubicBezTo>
                  <a:pt x="1846" y="382"/>
                  <a:pt x="1842" y="379"/>
                  <a:pt x="1842" y="379"/>
                </a:cubicBezTo>
                <a:cubicBezTo>
                  <a:pt x="1842" y="379"/>
                  <a:pt x="1840" y="379"/>
                  <a:pt x="1838" y="378"/>
                </a:cubicBezTo>
                <a:cubicBezTo>
                  <a:pt x="1836" y="377"/>
                  <a:pt x="1841" y="373"/>
                  <a:pt x="1841" y="373"/>
                </a:cubicBezTo>
                <a:cubicBezTo>
                  <a:pt x="1841" y="373"/>
                  <a:pt x="1844" y="370"/>
                  <a:pt x="1844" y="368"/>
                </a:cubicBezTo>
                <a:cubicBezTo>
                  <a:pt x="1845" y="367"/>
                  <a:pt x="1842" y="364"/>
                  <a:pt x="1842" y="364"/>
                </a:cubicBezTo>
                <a:cubicBezTo>
                  <a:pt x="1842" y="364"/>
                  <a:pt x="1845" y="365"/>
                  <a:pt x="1846" y="365"/>
                </a:cubicBezTo>
                <a:cubicBezTo>
                  <a:pt x="1846" y="365"/>
                  <a:pt x="1849" y="365"/>
                  <a:pt x="1849" y="364"/>
                </a:cubicBezTo>
                <a:cubicBezTo>
                  <a:pt x="1850" y="362"/>
                  <a:pt x="1851" y="364"/>
                  <a:pt x="1853" y="363"/>
                </a:cubicBezTo>
                <a:cubicBezTo>
                  <a:pt x="1856" y="363"/>
                  <a:pt x="1852" y="360"/>
                  <a:pt x="1852" y="360"/>
                </a:cubicBezTo>
                <a:cubicBezTo>
                  <a:pt x="1852" y="360"/>
                  <a:pt x="1856" y="360"/>
                  <a:pt x="1856" y="360"/>
                </a:cubicBezTo>
                <a:cubicBezTo>
                  <a:pt x="1857" y="360"/>
                  <a:pt x="1856" y="358"/>
                  <a:pt x="1856" y="357"/>
                </a:cubicBezTo>
                <a:cubicBezTo>
                  <a:pt x="1856" y="357"/>
                  <a:pt x="1857" y="358"/>
                  <a:pt x="1857" y="358"/>
                </a:cubicBezTo>
                <a:cubicBezTo>
                  <a:pt x="1858" y="356"/>
                  <a:pt x="1858" y="356"/>
                  <a:pt x="1858" y="356"/>
                </a:cubicBezTo>
                <a:cubicBezTo>
                  <a:pt x="1858" y="356"/>
                  <a:pt x="1860" y="356"/>
                  <a:pt x="1861" y="355"/>
                </a:cubicBezTo>
                <a:cubicBezTo>
                  <a:pt x="1863" y="353"/>
                  <a:pt x="1873" y="349"/>
                  <a:pt x="1874" y="349"/>
                </a:cubicBezTo>
                <a:cubicBezTo>
                  <a:pt x="1876" y="350"/>
                  <a:pt x="1880" y="353"/>
                  <a:pt x="1882" y="353"/>
                </a:cubicBezTo>
                <a:cubicBezTo>
                  <a:pt x="1884" y="353"/>
                  <a:pt x="1886" y="349"/>
                  <a:pt x="1890" y="355"/>
                </a:cubicBezTo>
                <a:cubicBezTo>
                  <a:pt x="1894" y="360"/>
                  <a:pt x="1891" y="361"/>
                  <a:pt x="1890" y="363"/>
                </a:cubicBezTo>
                <a:cubicBezTo>
                  <a:pt x="1890" y="365"/>
                  <a:pt x="1894" y="368"/>
                  <a:pt x="1896" y="369"/>
                </a:cubicBezTo>
                <a:cubicBezTo>
                  <a:pt x="1897" y="369"/>
                  <a:pt x="1899" y="366"/>
                  <a:pt x="1901" y="365"/>
                </a:cubicBezTo>
                <a:cubicBezTo>
                  <a:pt x="1903" y="365"/>
                  <a:pt x="1903" y="367"/>
                  <a:pt x="1903" y="369"/>
                </a:cubicBezTo>
                <a:cubicBezTo>
                  <a:pt x="1903" y="371"/>
                  <a:pt x="1906" y="373"/>
                  <a:pt x="1906" y="373"/>
                </a:cubicBezTo>
                <a:cubicBezTo>
                  <a:pt x="1900" y="373"/>
                  <a:pt x="1900" y="373"/>
                  <a:pt x="1900" y="373"/>
                </a:cubicBezTo>
                <a:cubicBezTo>
                  <a:pt x="1900" y="373"/>
                  <a:pt x="1900" y="377"/>
                  <a:pt x="1898" y="375"/>
                </a:cubicBezTo>
                <a:cubicBezTo>
                  <a:pt x="1895" y="373"/>
                  <a:pt x="1900" y="370"/>
                  <a:pt x="1900" y="370"/>
                </a:cubicBezTo>
                <a:cubicBezTo>
                  <a:pt x="1900" y="370"/>
                  <a:pt x="1890" y="370"/>
                  <a:pt x="1889" y="369"/>
                </a:cubicBezTo>
                <a:cubicBezTo>
                  <a:pt x="1887" y="369"/>
                  <a:pt x="1878" y="367"/>
                  <a:pt x="1878" y="367"/>
                </a:cubicBezTo>
                <a:cubicBezTo>
                  <a:pt x="1880" y="372"/>
                  <a:pt x="1880" y="372"/>
                  <a:pt x="1880" y="372"/>
                </a:cubicBezTo>
                <a:cubicBezTo>
                  <a:pt x="1880" y="372"/>
                  <a:pt x="1876" y="370"/>
                  <a:pt x="1875" y="373"/>
                </a:cubicBezTo>
                <a:cubicBezTo>
                  <a:pt x="1874" y="376"/>
                  <a:pt x="1882" y="376"/>
                  <a:pt x="1881" y="378"/>
                </a:cubicBezTo>
                <a:cubicBezTo>
                  <a:pt x="1881" y="380"/>
                  <a:pt x="1871" y="374"/>
                  <a:pt x="1870" y="377"/>
                </a:cubicBezTo>
                <a:cubicBezTo>
                  <a:pt x="1869" y="379"/>
                  <a:pt x="1876" y="381"/>
                  <a:pt x="1876" y="381"/>
                </a:cubicBezTo>
                <a:cubicBezTo>
                  <a:pt x="1876" y="381"/>
                  <a:pt x="1876" y="383"/>
                  <a:pt x="1877" y="384"/>
                </a:cubicBezTo>
                <a:cubicBezTo>
                  <a:pt x="1879" y="386"/>
                  <a:pt x="1881" y="389"/>
                  <a:pt x="1881" y="389"/>
                </a:cubicBezTo>
                <a:cubicBezTo>
                  <a:pt x="1881" y="392"/>
                  <a:pt x="1881" y="392"/>
                  <a:pt x="1881" y="392"/>
                </a:cubicBezTo>
                <a:cubicBezTo>
                  <a:pt x="1886" y="393"/>
                  <a:pt x="1886" y="393"/>
                  <a:pt x="1886" y="393"/>
                </a:cubicBezTo>
                <a:cubicBezTo>
                  <a:pt x="1887" y="396"/>
                  <a:pt x="1887" y="396"/>
                  <a:pt x="1887" y="396"/>
                </a:cubicBezTo>
                <a:cubicBezTo>
                  <a:pt x="1887" y="396"/>
                  <a:pt x="1894" y="396"/>
                  <a:pt x="1897" y="398"/>
                </a:cubicBezTo>
                <a:cubicBezTo>
                  <a:pt x="1899" y="401"/>
                  <a:pt x="1894" y="403"/>
                  <a:pt x="1894" y="405"/>
                </a:cubicBezTo>
                <a:cubicBezTo>
                  <a:pt x="1893" y="407"/>
                  <a:pt x="1896" y="407"/>
                  <a:pt x="1896" y="407"/>
                </a:cubicBezTo>
                <a:cubicBezTo>
                  <a:pt x="1895" y="409"/>
                  <a:pt x="1898" y="412"/>
                  <a:pt x="1898" y="412"/>
                </a:cubicBezTo>
                <a:cubicBezTo>
                  <a:pt x="1898" y="412"/>
                  <a:pt x="1902" y="417"/>
                  <a:pt x="1902" y="418"/>
                </a:cubicBezTo>
                <a:cubicBezTo>
                  <a:pt x="1902" y="418"/>
                  <a:pt x="1900" y="421"/>
                  <a:pt x="1900" y="422"/>
                </a:cubicBezTo>
                <a:cubicBezTo>
                  <a:pt x="1900" y="423"/>
                  <a:pt x="1904" y="428"/>
                  <a:pt x="1904" y="428"/>
                </a:cubicBezTo>
                <a:cubicBezTo>
                  <a:pt x="1908" y="428"/>
                  <a:pt x="1908" y="428"/>
                  <a:pt x="1908" y="428"/>
                </a:cubicBezTo>
                <a:cubicBezTo>
                  <a:pt x="1908" y="431"/>
                  <a:pt x="1908" y="431"/>
                  <a:pt x="1908" y="431"/>
                </a:cubicBezTo>
                <a:cubicBezTo>
                  <a:pt x="1911" y="433"/>
                  <a:pt x="1911" y="433"/>
                  <a:pt x="1911" y="433"/>
                </a:cubicBezTo>
                <a:cubicBezTo>
                  <a:pt x="1911" y="433"/>
                  <a:pt x="1905" y="432"/>
                  <a:pt x="1906" y="434"/>
                </a:cubicBezTo>
                <a:cubicBezTo>
                  <a:pt x="1907" y="436"/>
                  <a:pt x="1909" y="435"/>
                  <a:pt x="1910" y="436"/>
                </a:cubicBezTo>
                <a:cubicBezTo>
                  <a:pt x="1912" y="436"/>
                  <a:pt x="1914" y="439"/>
                  <a:pt x="1914" y="439"/>
                </a:cubicBezTo>
                <a:cubicBezTo>
                  <a:pt x="1915" y="446"/>
                  <a:pt x="1915" y="446"/>
                  <a:pt x="1915" y="446"/>
                </a:cubicBezTo>
                <a:cubicBezTo>
                  <a:pt x="1916" y="447"/>
                  <a:pt x="1916" y="447"/>
                  <a:pt x="1916" y="447"/>
                </a:cubicBezTo>
                <a:cubicBezTo>
                  <a:pt x="1916" y="447"/>
                  <a:pt x="1915" y="450"/>
                  <a:pt x="1915" y="451"/>
                </a:cubicBezTo>
                <a:cubicBezTo>
                  <a:pt x="1915" y="453"/>
                  <a:pt x="1917" y="457"/>
                  <a:pt x="1917" y="457"/>
                </a:cubicBezTo>
                <a:cubicBezTo>
                  <a:pt x="1917" y="457"/>
                  <a:pt x="1922" y="463"/>
                  <a:pt x="1919" y="463"/>
                </a:cubicBezTo>
                <a:close/>
                <a:moveTo>
                  <a:pt x="1964" y="358"/>
                </a:moveTo>
                <a:cubicBezTo>
                  <a:pt x="1963" y="359"/>
                  <a:pt x="1960" y="360"/>
                  <a:pt x="1960" y="360"/>
                </a:cubicBezTo>
                <a:cubicBezTo>
                  <a:pt x="1960" y="360"/>
                  <a:pt x="1959" y="361"/>
                  <a:pt x="1958" y="362"/>
                </a:cubicBezTo>
                <a:cubicBezTo>
                  <a:pt x="1957" y="363"/>
                  <a:pt x="1954" y="362"/>
                  <a:pt x="1953" y="362"/>
                </a:cubicBezTo>
                <a:cubicBezTo>
                  <a:pt x="1952" y="363"/>
                  <a:pt x="1952" y="365"/>
                  <a:pt x="1952" y="365"/>
                </a:cubicBezTo>
                <a:cubicBezTo>
                  <a:pt x="1952" y="365"/>
                  <a:pt x="1956" y="366"/>
                  <a:pt x="1956" y="367"/>
                </a:cubicBezTo>
                <a:cubicBezTo>
                  <a:pt x="1957" y="367"/>
                  <a:pt x="1958" y="369"/>
                  <a:pt x="1957" y="371"/>
                </a:cubicBezTo>
                <a:cubicBezTo>
                  <a:pt x="1956" y="371"/>
                  <a:pt x="1957" y="373"/>
                  <a:pt x="1957" y="374"/>
                </a:cubicBezTo>
                <a:cubicBezTo>
                  <a:pt x="1958" y="376"/>
                  <a:pt x="1959" y="378"/>
                  <a:pt x="1958" y="379"/>
                </a:cubicBezTo>
                <a:cubicBezTo>
                  <a:pt x="1957" y="381"/>
                  <a:pt x="1957" y="382"/>
                  <a:pt x="1957" y="382"/>
                </a:cubicBezTo>
                <a:cubicBezTo>
                  <a:pt x="1957" y="382"/>
                  <a:pt x="1954" y="382"/>
                  <a:pt x="1952" y="381"/>
                </a:cubicBezTo>
                <a:cubicBezTo>
                  <a:pt x="1951" y="380"/>
                  <a:pt x="1951" y="378"/>
                  <a:pt x="1951" y="378"/>
                </a:cubicBezTo>
                <a:cubicBezTo>
                  <a:pt x="1950" y="374"/>
                  <a:pt x="1950" y="374"/>
                  <a:pt x="1950" y="374"/>
                </a:cubicBezTo>
                <a:cubicBezTo>
                  <a:pt x="1951" y="371"/>
                  <a:pt x="1951" y="371"/>
                  <a:pt x="1951" y="371"/>
                </a:cubicBezTo>
                <a:cubicBezTo>
                  <a:pt x="1951" y="369"/>
                  <a:pt x="1951" y="369"/>
                  <a:pt x="1951" y="369"/>
                </a:cubicBezTo>
                <a:cubicBezTo>
                  <a:pt x="1951" y="369"/>
                  <a:pt x="1949" y="366"/>
                  <a:pt x="1948" y="365"/>
                </a:cubicBezTo>
                <a:cubicBezTo>
                  <a:pt x="1946" y="364"/>
                  <a:pt x="1946" y="363"/>
                  <a:pt x="1946" y="363"/>
                </a:cubicBezTo>
                <a:cubicBezTo>
                  <a:pt x="1944" y="366"/>
                  <a:pt x="1944" y="366"/>
                  <a:pt x="1944" y="366"/>
                </a:cubicBezTo>
                <a:cubicBezTo>
                  <a:pt x="1944" y="368"/>
                  <a:pt x="1944" y="368"/>
                  <a:pt x="1944" y="368"/>
                </a:cubicBezTo>
                <a:cubicBezTo>
                  <a:pt x="1942" y="370"/>
                  <a:pt x="1942" y="370"/>
                  <a:pt x="1942" y="370"/>
                </a:cubicBezTo>
                <a:cubicBezTo>
                  <a:pt x="1942" y="370"/>
                  <a:pt x="1945" y="372"/>
                  <a:pt x="1945" y="374"/>
                </a:cubicBezTo>
                <a:cubicBezTo>
                  <a:pt x="1945" y="376"/>
                  <a:pt x="1944" y="376"/>
                  <a:pt x="1944" y="376"/>
                </a:cubicBezTo>
                <a:cubicBezTo>
                  <a:pt x="1944" y="376"/>
                  <a:pt x="1945" y="378"/>
                  <a:pt x="1942" y="378"/>
                </a:cubicBezTo>
                <a:cubicBezTo>
                  <a:pt x="1940" y="379"/>
                  <a:pt x="1941" y="374"/>
                  <a:pt x="1939" y="374"/>
                </a:cubicBezTo>
                <a:cubicBezTo>
                  <a:pt x="1938" y="374"/>
                  <a:pt x="1941" y="371"/>
                  <a:pt x="1941" y="371"/>
                </a:cubicBezTo>
                <a:cubicBezTo>
                  <a:pt x="1942" y="367"/>
                  <a:pt x="1942" y="367"/>
                  <a:pt x="1942" y="367"/>
                </a:cubicBezTo>
                <a:cubicBezTo>
                  <a:pt x="1942" y="367"/>
                  <a:pt x="1942" y="367"/>
                  <a:pt x="1942" y="367"/>
                </a:cubicBezTo>
                <a:cubicBezTo>
                  <a:pt x="1942" y="367"/>
                  <a:pt x="1943" y="364"/>
                  <a:pt x="1943" y="362"/>
                </a:cubicBezTo>
                <a:cubicBezTo>
                  <a:pt x="1943" y="360"/>
                  <a:pt x="1947" y="361"/>
                  <a:pt x="1947" y="361"/>
                </a:cubicBezTo>
                <a:cubicBezTo>
                  <a:pt x="1948" y="364"/>
                  <a:pt x="1948" y="364"/>
                  <a:pt x="1948" y="364"/>
                </a:cubicBezTo>
                <a:cubicBezTo>
                  <a:pt x="1948" y="364"/>
                  <a:pt x="1951" y="363"/>
                  <a:pt x="1951" y="362"/>
                </a:cubicBezTo>
                <a:cubicBezTo>
                  <a:pt x="1952" y="362"/>
                  <a:pt x="1948" y="358"/>
                  <a:pt x="1948" y="358"/>
                </a:cubicBezTo>
                <a:cubicBezTo>
                  <a:pt x="1951" y="358"/>
                  <a:pt x="1951" y="358"/>
                  <a:pt x="1951" y="358"/>
                </a:cubicBezTo>
                <a:cubicBezTo>
                  <a:pt x="1952" y="360"/>
                  <a:pt x="1952" y="360"/>
                  <a:pt x="1952" y="360"/>
                </a:cubicBezTo>
                <a:cubicBezTo>
                  <a:pt x="1956" y="360"/>
                  <a:pt x="1956" y="360"/>
                  <a:pt x="1956" y="360"/>
                </a:cubicBezTo>
                <a:cubicBezTo>
                  <a:pt x="1956" y="360"/>
                  <a:pt x="1959" y="360"/>
                  <a:pt x="1959" y="360"/>
                </a:cubicBezTo>
                <a:cubicBezTo>
                  <a:pt x="1960" y="359"/>
                  <a:pt x="1959" y="358"/>
                  <a:pt x="1958" y="358"/>
                </a:cubicBezTo>
                <a:cubicBezTo>
                  <a:pt x="1957" y="358"/>
                  <a:pt x="1956" y="357"/>
                  <a:pt x="1956" y="357"/>
                </a:cubicBezTo>
                <a:cubicBezTo>
                  <a:pt x="1956" y="357"/>
                  <a:pt x="1952" y="358"/>
                  <a:pt x="1952" y="356"/>
                </a:cubicBezTo>
                <a:cubicBezTo>
                  <a:pt x="1951" y="353"/>
                  <a:pt x="1956" y="354"/>
                  <a:pt x="1956" y="354"/>
                </a:cubicBezTo>
                <a:cubicBezTo>
                  <a:pt x="1958" y="352"/>
                  <a:pt x="1958" y="352"/>
                  <a:pt x="1958" y="352"/>
                </a:cubicBezTo>
                <a:cubicBezTo>
                  <a:pt x="1958" y="352"/>
                  <a:pt x="1960" y="356"/>
                  <a:pt x="1961" y="356"/>
                </a:cubicBezTo>
                <a:cubicBezTo>
                  <a:pt x="1962" y="356"/>
                  <a:pt x="1963" y="355"/>
                  <a:pt x="1963" y="355"/>
                </a:cubicBezTo>
                <a:cubicBezTo>
                  <a:pt x="1963" y="355"/>
                  <a:pt x="1965" y="357"/>
                  <a:pt x="1964" y="358"/>
                </a:cubicBezTo>
                <a:close/>
                <a:moveTo>
                  <a:pt x="2119" y="357"/>
                </a:moveTo>
                <a:cubicBezTo>
                  <a:pt x="2118" y="358"/>
                  <a:pt x="2115" y="357"/>
                  <a:pt x="2115" y="357"/>
                </a:cubicBezTo>
                <a:cubicBezTo>
                  <a:pt x="2115" y="357"/>
                  <a:pt x="2114" y="358"/>
                  <a:pt x="2113" y="358"/>
                </a:cubicBezTo>
                <a:cubicBezTo>
                  <a:pt x="2112" y="359"/>
                  <a:pt x="2110" y="356"/>
                  <a:pt x="2110" y="356"/>
                </a:cubicBezTo>
                <a:cubicBezTo>
                  <a:pt x="2106" y="357"/>
                  <a:pt x="2106" y="357"/>
                  <a:pt x="2106" y="357"/>
                </a:cubicBezTo>
                <a:cubicBezTo>
                  <a:pt x="2101" y="356"/>
                  <a:pt x="2101" y="356"/>
                  <a:pt x="2101" y="356"/>
                </a:cubicBezTo>
                <a:cubicBezTo>
                  <a:pt x="2099" y="356"/>
                  <a:pt x="2099" y="356"/>
                  <a:pt x="2099" y="356"/>
                </a:cubicBezTo>
                <a:cubicBezTo>
                  <a:pt x="2095" y="355"/>
                  <a:pt x="2095" y="355"/>
                  <a:pt x="2095" y="355"/>
                </a:cubicBezTo>
                <a:cubicBezTo>
                  <a:pt x="2095" y="355"/>
                  <a:pt x="2093" y="356"/>
                  <a:pt x="2090" y="356"/>
                </a:cubicBezTo>
                <a:cubicBezTo>
                  <a:pt x="2088" y="356"/>
                  <a:pt x="2088" y="354"/>
                  <a:pt x="2088" y="354"/>
                </a:cubicBezTo>
                <a:cubicBezTo>
                  <a:pt x="2088" y="354"/>
                  <a:pt x="2086" y="356"/>
                  <a:pt x="2085" y="356"/>
                </a:cubicBezTo>
                <a:cubicBezTo>
                  <a:pt x="2084" y="357"/>
                  <a:pt x="2084" y="359"/>
                  <a:pt x="2083" y="361"/>
                </a:cubicBezTo>
                <a:cubicBezTo>
                  <a:pt x="2081" y="362"/>
                  <a:pt x="2080" y="362"/>
                  <a:pt x="2080" y="362"/>
                </a:cubicBezTo>
                <a:cubicBezTo>
                  <a:pt x="2080" y="365"/>
                  <a:pt x="2080" y="365"/>
                  <a:pt x="2080" y="365"/>
                </a:cubicBezTo>
                <a:cubicBezTo>
                  <a:pt x="2079" y="367"/>
                  <a:pt x="2079" y="367"/>
                  <a:pt x="2079" y="367"/>
                </a:cubicBezTo>
                <a:cubicBezTo>
                  <a:pt x="2081" y="369"/>
                  <a:pt x="2081" y="369"/>
                  <a:pt x="2081" y="369"/>
                </a:cubicBezTo>
                <a:cubicBezTo>
                  <a:pt x="2081" y="373"/>
                  <a:pt x="2081" y="373"/>
                  <a:pt x="2081" y="373"/>
                </a:cubicBezTo>
                <a:cubicBezTo>
                  <a:pt x="2080" y="373"/>
                  <a:pt x="2074" y="365"/>
                  <a:pt x="2074" y="365"/>
                </a:cubicBezTo>
                <a:cubicBezTo>
                  <a:pt x="2074" y="365"/>
                  <a:pt x="2073" y="362"/>
                  <a:pt x="2073" y="360"/>
                </a:cubicBezTo>
                <a:cubicBezTo>
                  <a:pt x="2073" y="358"/>
                  <a:pt x="2077" y="357"/>
                  <a:pt x="2077" y="357"/>
                </a:cubicBezTo>
                <a:cubicBezTo>
                  <a:pt x="2078" y="357"/>
                  <a:pt x="2078" y="354"/>
                  <a:pt x="2079" y="353"/>
                </a:cubicBezTo>
                <a:cubicBezTo>
                  <a:pt x="2080" y="352"/>
                  <a:pt x="2086" y="353"/>
                  <a:pt x="2086" y="353"/>
                </a:cubicBezTo>
                <a:cubicBezTo>
                  <a:pt x="2087" y="353"/>
                  <a:pt x="2089" y="352"/>
                  <a:pt x="2092" y="352"/>
                </a:cubicBezTo>
                <a:cubicBezTo>
                  <a:pt x="2094" y="352"/>
                  <a:pt x="2096" y="354"/>
                  <a:pt x="2098" y="354"/>
                </a:cubicBezTo>
                <a:cubicBezTo>
                  <a:pt x="2099" y="354"/>
                  <a:pt x="2100" y="355"/>
                  <a:pt x="2103" y="355"/>
                </a:cubicBezTo>
                <a:cubicBezTo>
                  <a:pt x="2106" y="356"/>
                  <a:pt x="2105" y="353"/>
                  <a:pt x="2107" y="353"/>
                </a:cubicBezTo>
                <a:cubicBezTo>
                  <a:pt x="2110" y="353"/>
                  <a:pt x="2114" y="354"/>
                  <a:pt x="2114" y="354"/>
                </a:cubicBezTo>
                <a:cubicBezTo>
                  <a:pt x="2114" y="354"/>
                  <a:pt x="2116" y="352"/>
                  <a:pt x="2119" y="352"/>
                </a:cubicBezTo>
                <a:cubicBezTo>
                  <a:pt x="2122" y="352"/>
                  <a:pt x="2120" y="356"/>
                  <a:pt x="2119" y="357"/>
                </a:cubicBezTo>
                <a:close/>
                <a:moveTo>
                  <a:pt x="2339" y="282"/>
                </a:moveTo>
                <a:cubicBezTo>
                  <a:pt x="2339" y="282"/>
                  <a:pt x="2339" y="285"/>
                  <a:pt x="2339" y="286"/>
                </a:cubicBezTo>
                <a:cubicBezTo>
                  <a:pt x="2338" y="286"/>
                  <a:pt x="2336" y="288"/>
                  <a:pt x="2336" y="288"/>
                </a:cubicBezTo>
                <a:cubicBezTo>
                  <a:pt x="2336" y="288"/>
                  <a:pt x="2333" y="289"/>
                  <a:pt x="2332" y="289"/>
                </a:cubicBezTo>
                <a:cubicBezTo>
                  <a:pt x="2331" y="289"/>
                  <a:pt x="2331" y="292"/>
                  <a:pt x="2331" y="292"/>
                </a:cubicBezTo>
                <a:cubicBezTo>
                  <a:pt x="2331" y="292"/>
                  <a:pt x="2331" y="290"/>
                  <a:pt x="2327" y="292"/>
                </a:cubicBezTo>
                <a:cubicBezTo>
                  <a:pt x="2322" y="293"/>
                  <a:pt x="2329" y="295"/>
                  <a:pt x="2329" y="295"/>
                </a:cubicBezTo>
                <a:cubicBezTo>
                  <a:pt x="2329" y="295"/>
                  <a:pt x="2326" y="297"/>
                  <a:pt x="2326" y="298"/>
                </a:cubicBezTo>
                <a:cubicBezTo>
                  <a:pt x="2326" y="301"/>
                  <a:pt x="2323" y="299"/>
                  <a:pt x="2323" y="299"/>
                </a:cubicBezTo>
                <a:cubicBezTo>
                  <a:pt x="2323" y="299"/>
                  <a:pt x="2322" y="302"/>
                  <a:pt x="2318" y="302"/>
                </a:cubicBezTo>
                <a:cubicBezTo>
                  <a:pt x="2313" y="302"/>
                  <a:pt x="2314" y="301"/>
                  <a:pt x="2314" y="301"/>
                </a:cubicBezTo>
                <a:cubicBezTo>
                  <a:pt x="2309" y="299"/>
                  <a:pt x="2309" y="299"/>
                  <a:pt x="2309" y="299"/>
                </a:cubicBezTo>
                <a:cubicBezTo>
                  <a:pt x="2311" y="298"/>
                  <a:pt x="2311" y="298"/>
                  <a:pt x="2311" y="298"/>
                </a:cubicBezTo>
                <a:cubicBezTo>
                  <a:pt x="2316" y="298"/>
                  <a:pt x="2316" y="298"/>
                  <a:pt x="2316" y="298"/>
                </a:cubicBezTo>
                <a:cubicBezTo>
                  <a:pt x="2316" y="297"/>
                  <a:pt x="2316" y="297"/>
                  <a:pt x="2316" y="297"/>
                </a:cubicBezTo>
                <a:cubicBezTo>
                  <a:pt x="2316" y="297"/>
                  <a:pt x="2319" y="297"/>
                  <a:pt x="2321" y="296"/>
                </a:cubicBezTo>
                <a:cubicBezTo>
                  <a:pt x="2322" y="294"/>
                  <a:pt x="2322" y="290"/>
                  <a:pt x="2322" y="290"/>
                </a:cubicBezTo>
                <a:cubicBezTo>
                  <a:pt x="2322" y="290"/>
                  <a:pt x="2323" y="290"/>
                  <a:pt x="2325" y="290"/>
                </a:cubicBezTo>
                <a:cubicBezTo>
                  <a:pt x="2327" y="289"/>
                  <a:pt x="2327" y="286"/>
                  <a:pt x="2327" y="286"/>
                </a:cubicBezTo>
                <a:cubicBezTo>
                  <a:pt x="2327" y="286"/>
                  <a:pt x="2325" y="285"/>
                  <a:pt x="2326" y="284"/>
                </a:cubicBezTo>
                <a:cubicBezTo>
                  <a:pt x="2326" y="283"/>
                  <a:pt x="2330" y="279"/>
                  <a:pt x="2330" y="279"/>
                </a:cubicBezTo>
                <a:cubicBezTo>
                  <a:pt x="2330" y="277"/>
                  <a:pt x="2330" y="277"/>
                  <a:pt x="2330" y="277"/>
                </a:cubicBezTo>
                <a:cubicBezTo>
                  <a:pt x="2333" y="274"/>
                  <a:pt x="2333" y="274"/>
                  <a:pt x="2333" y="274"/>
                </a:cubicBezTo>
                <a:cubicBezTo>
                  <a:pt x="2331" y="272"/>
                  <a:pt x="2331" y="272"/>
                  <a:pt x="2331" y="272"/>
                </a:cubicBezTo>
                <a:cubicBezTo>
                  <a:pt x="2331" y="261"/>
                  <a:pt x="2331" y="261"/>
                  <a:pt x="2331" y="261"/>
                </a:cubicBezTo>
                <a:cubicBezTo>
                  <a:pt x="2331" y="261"/>
                  <a:pt x="2328" y="256"/>
                  <a:pt x="2331" y="255"/>
                </a:cubicBezTo>
                <a:cubicBezTo>
                  <a:pt x="2335" y="254"/>
                  <a:pt x="2335" y="260"/>
                  <a:pt x="2335" y="260"/>
                </a:cubicBezTo>
                <a:cubicBezTo>
                  <a:pt x="2335" y="260"/>
                  <a:pt x="2337" y="261"/>
                  <a:pt x="2337" y="264"/>
                </a:cubicBezTo>
                <a:cubicBezTo>
                  <a:pt x="2338" y="267"/>
                  <a:pt x="2339" y="270"/>
                  <a:pt x="2339" y="270"/>
                </a:cubicBezTo>
                <a:cubicBezTo>
                  <a:pt x="2342" y="274"/>
                  <a:pt x="2342" y="274"/>
                  <a:pt x="2342" y="274"/>
                </a:cubicBezTo>
                <a:cubicBezTo>
                  <a:pt x="2340" y="276"/>
                  <a:pt x="2340" y="276"/>
                  <a:pt x="2340" y="276"/>
                </a:cubicBezTo>
                <a:cubicBezTo>
                  <a:pt x="2340" y="276"/>
                  <a:pt x="2338" y="277"/>
                  <a:pt x="2338" y="279"/>
                </a:cubicBezTo>
                <a:cubicBezTo>
                  <a:pt x="2338" y="280"/>
                  <a:pt x="2342" y="278"/>
                  <a:pt x="2342" y="278"/>
                </a:cubicBezTo>
                <a:cubicBezTo>
                  <a:pt x="2342" y="281"/>
                  <a:pt x="2342" y="281"/>
                  <a:pt x="2342" y="281"/>
                </a:cubicBezTo>
                <a:cubicBezTo>
                  <a:pt x="2339" y="282"/>
                  <a:pt x="2339" y="282"/>
                  <a:pt x="2339" y="282"/>
                </a:cubicBezTo>
                <a:cubicBezTo>
                  <a:pt x="2339" y="282"/>
                  <a:pt x="2339" y="282"/>
                  <a:pt x="2339" y="282"/>
                </a:cubicBezTo>
                <a:close/>
                <a:moveTo>
                  <a:pt x="2727" y="377"/>
                </a:moveTo>
                <a:cubicBezTo>
                  <a:pt x="2725" y="386"/>
                  <a:pt x="2725" y="386"/>
                  <a:pt x="2725" y="386"/>
                </a:cubicBezTo>
                <a:cubicBezTo>
                  <a:pt x="2727" y="385"/>
                  <a:pt x="2727" y="385"/>
                  <a:pt x="2727" y="385"/>
                </a:cubicBezTo>
                <a:cubicBezTo>
                  <a:pt x="2730" y="379"/>
                  <a:pt x="2730" y="379"/>
                  <a:pt x="2730" y="379"/>
                </a:cubicBezTo>
                <a:cubicBezTo>
                  <a:pt x="2727" y="377"/>
                  <a:pt x="2727" y="377"/>
                  <a:pt x="2727" y="377"/>
                </a:cubicBezTo>
                <a:cubicBezTo>
                  <a:pt x="2727" y="377"/>
                  <a:pt x="2727" y="377"/>
                  <a:pt x="2727" y="377"/>
                </a:cubicBezTo>
                <a:close/>
                <a:moveTo>
                  <a:pt x="2639" y="502"/>
                </a:moveTo>
                <a:cubicBezTo>
                  <a:pt x="2643" y="509"/>
                  <a:pt x="2643" y="509"/>
                  <a:pt x="2643" y="509"/>
                </a:cubicBezTo>
                <a:cubicBezTo>
                  <a:pt x="2645" y="508"/>
                  <a:pt x="2645" y="508"/>
                  <a:pt x="2645" y="508"/>
                </a:cubicBezTo>
                <a:cubicBezTo>
                  <a:pt x="2645" y="508"/>
                  <a:pt x="2644" y="504"/>
                  <a:pt x="2645" y="505"/>
                </a:cubicBezTo>
                <a:cubicBezTo>
                  <a:pt x="2647" y="506"/>
                  <a:pt x="2649" y="510"/>
                  <a:pt x="2649" y="510"/>
                </a:cubicBezTo>
                <a:cubicBezTo>
                  <a:pt x="2649" y="515"/>
                  <a:pt x="2649" y="515"/>
                  <a:pt x="2649" y="515"/>
                </a:cubicBezTo>
                <a:cubicBezTo>
                  <a:pt x="2647" y="517"/>
                  <a:pt x="2647" y="517"/>
                  <a:pt x="2647" y="517"/>
                </a:cubicBezTo>
                <a:cubicBezTo>
                  <a:pt x="2647" y="517"/>
                  <a:pt x="2649" y="526"/>
                  <a:pt x="2651" y="527"/>
                </a:cubicBezTo>
                <a:cubicBezTo>
                  <a:pt x="2653" y="527"/>
                  <a:pt x="2653" y="520"/>
                  <a:pt x="2653" y="520"/>
                </a:cubicBezTo>
                <a:cubicBezTo>
                  <a:pt x="2657" y="522"/>
                  <a:pt x="2657" y="522"/>
                  <a:pt x="2657" y="522"/>
                </a:cubicBezTo>
                <a:cubicBezTo>
                  <a:pt x="2657" y="522"/>
                  <a:pt x="2657" y="528"/>
                  <a:pt x="2657" y="528"/>
                </a:cubicBezTo>
                <a:cubicBezTo>
                  <a:pt x="2658" y="528"/>
                  <a:pt x="2661" y="523"/>
                  <a:pt x="2661" y="523"/>
                </a:cubicBezTo>
                <a:cubicBezTo>
                  <a:pt x="2661" y="523"/>
                  <a:pt x="2659" y="515"/>
                  <a:pt x="2659" y="513"/>
                </a:cubicBezTo>
                <a:cubicBezTo>
                  <a:pt x="2659" y="510"/>
                  <a:pt x="2662" y="509"/>
                  <a:pt x="2662" y="509"/>
                </a:cubicBezTo>
                <a:cubicBezTo>
                  <a:pt x="2662" y="506"/>
                  <a:pt x="2657" y="503"/>
                  <a:pt x="2657" y="503"/>
                </a:cubicBezTo>
                <a:cubicBezTo>
                  <a:pt x="2657" y="503"/>
                  <a:pt x="2657" y="501"/>
                  <a:pt x="2656" y="500"/>
                </a:cubicBezTo>
                <a:cubicBezTo>
                  <a:pt x="2654" y="500"/>
                  <a:pt x="2653" y="500"/>
                  <a:pt x="2653" y="500"/>
                </a:cubicBezTo>
                <a:cubicBezTo>
                  <a:pt x="2653" y="500"/>
                  <a:pt x="2649" y="497"/>
                  <a:pt x="2647" y="497"/>
                </a:cubicBezTo>
                <a:cubicBezTo>
                  <a:pt x="2646" y="497"/>
                  <a:pt x="2644" y="500"/>
                  <a:pt x="2644" y="500"/>
                </a:cubicBezTo>
                <a:cubicBezTo>
                  <a:pt x="2639" y="502"/>
                  <a:pt x="2639" y="502"/>
                  <a:pt x="2639" y="502"/>
                </a:cubicBezTo>
                <a:cubicBezTo>
                  <a:pt x="2639" y="502"/>
                  <a:pt x="2639" y="502"/>
                  <a:pt x="2639" y="502"/>
                </a:cubicBezTo>
                <a:close/>
                <a:moveTo>
                  <a:pt x="2697" y="453"/>
                </a:moveTo>
                <a:cubicBezTo>
                  <a:pt x="2699" y="453"/>
                  <a:pt x="2699" y="453"/>
                  <a:pt x="2699" y="453"/>
                </a:cubicBezTo>
                <a:cubicBezTo>
                  <a:pt x="2699" y="450"/>
                  <a:pt x="2699" y="450"/>
                  <a:pt x="2699" y="450"/>
                </a:cubicBezTo>
                <a:cubicBezTo>
                  <a:pt x="2698" y="449"/>
                  <a:pt x="2698" y="449"/>
                  <a:pt x="2698" y="449"/>
                </a:cubicBezTo>
                <a:cubicBezTo>
                  <a:pt x="2696" y="446"/>
                  <a:pt x="2696" y="446"/>
                  <a:pt x="2696" y="446"/>
                </a:cubicBezTo>
                <a:cubicBezTo>
                  <a:pt x="2695" y="448"/>
                  <a:pt x="2695" y="448"/>
                  <a:pt x="2695" y="448"/>
                </a:cubicBezTo>
                <a:cubicBezTo>
                  <a:pt x="2696" y="450"/>
                  <a:pt x="2696" y="450"/>
                  <a:pt x="2696" y="450"/>
                </a:cubicBezTo>
                <a:cubicBezTo>
                  <a:pt x="2697" y="453"/>
                  <a:pt x="2697" y="453"/>
                  <a:pt x="2697" y="453"/>
                </a:cubicBezTo>
                <a:cubicBezTo>
                  <a:pt x="2697" y="453"/>
                  <a:pt x="2697" y="453"/>
                  <a:pt x="2697" y="453"/>
                </a:cubicBezTo>
                <a:close/>
                <a:moveTo>
                  <a:pt x="2647" y="575"/>
                </a:moveTo>
                <a:cubicBezTo>
                  <a:pt x="2645" y="577"/>
                  <a:pt x="2643" y="584"/>
                  <a:pt x="2643" y="584"/>
                </a:cubicBezTo>
                <a:cubicBezTo>
                  <a:pt x="2646" y="585"/>
                  <a:pt x="2646" y="585"/>
                  <a:pt x="2646" y="585"/>
                </a:cubicBezTo>
                <a:cubicBezTo>
                  <a:pt x="2646" y="585"/>
                  <a:pt x="2648" y="580"/>
                  <a:pt x="2648" y="580"/>
                </a:cubicBezTo>
                <a:cubicBezTo>
                  <a:pt x="2647" y="580"/>
                  <a:pt x="2650" y="577"/>
                  <a:pt x="2650" y="577"/>
                </a:cubicBezTo>
                <a:cubicBezTo>
                  <a:pt x="2650" y="577"/>
                  <a:pt x="2649" y="573"/>
                  <a:pt x="2647" y="575"/>
                </a:cubicBezTo>
                <a:close/>
                <a:moveTo>
                  <a:pt x="2649" y="568"/>
                </a:moveTo>
                <a:cubicBezTo>
                  <a:pt x="2649" y="570"/>
                  <a:pt x="2649" y="570"/>
                  <a:pt x="2649" y="570"/>
                </a:cubicBezTo>
                <a:cubicBezTo>
                  <a:pt x="2652" y="570"/>
                  <a:pt x="2652" y="570"/>
                  <a:pt x="2652" y="570"/>
                </a:cubicBezTo>
                <a:cubicBezTo>
                  <a:pt x="2649" y="568"/>
                  <a:pt x="2649" y="568"/>
                  <a:pt x="2649" y="568"/>
                </a:cubicBezTo>
                <a:cubicBezTo>
                  <a:pt x="2649" y="568"/>
                  <a:pt x="2649" y="568"/>
                  <a:pt x="2649" y="568"/>
                </a:cubicBezTo>
                <a:close/>
                <a:moveTo>
                  <a:pt x="2721" y="381"/>
                </a:moveTo>
                <a:cubicBezTo>
                  <a:pt x="2719" y="379"/>
                  <a:pt x="2718" y="384"/>
                  <a:pt x="2718" y="384"/>
                </a:cubicBezTo>
                <a:cubicBezTo>
                  <a:pt x="2718" y="384"/>
                  <a:pt x="2704" y="381"/>
                  <a:pt x="2701" y="379"/>
                </a:cubicBezTo>
                <a:cubicBezTo>
                  <a:pt x="2697" y="377"/>
                  <a:pt x="2682" y="364"/>
                  <a:pt x="2680" y="367"/>
                </a:cubicBezTo>
                <a:cubicBezTo>
                  <a:pt x="2678" y="369"/>
                  <a:pt x="2687" y="376"/>
                  <a:pt x="2687" y="376"/>
                </a:cubicBezTo>
                <a:cubicBezTo>
                  <a:pt x="2687" y="379"/>
                  <a:pt x="2687" y="379"/>
                  <a:pt x="2687" y="379"/>
                </a:cubicBezTo>
                <a:cubicBezTo>
                  <a:pt x="2687" y="379"/>
                  <a:pt x="2690" y="382"/>
                  <a:pt x="2690" y="383"/>
                </a:cubicBezTo>
                <a:cubicBezTo>
                  <a:pt x="2690" y="385"/>
                  <a:pt x="2689" y="387"/>
                  <a:pt x="2689" y="387"/>
                </a:cubicBezTo>
                <a:cubicBezTo>
                  <a:pt x="2689" y="387"/>
                  <a:pt x="2693" y="392"/>
                  <a:pt x="2692" y="392"/>
                </a:cubicBezTo>
                <a:cubicBezTo>
                  <a:pt x="2690" y="392"/>
                  <a:pt x="2684" y="391"/>
                  <a:pt x="2683" y="390"/>
                </a:cubicBezTo>
                <a:cubicBezTo>
                  <a:pt x="2681" y="390"/>
                  <a:pt x="2686" y="394"/>
                  <a:pt x="2686" y="394"/>
                </a:cubicBezTo>
                <a:cubicBezTo>
                  <a:pt x="2682" y="398"/>
                  <a:pt x="2682" y="398"/>
                  <a:pt x="2682" y="398"/>
                </a:cubicBezTo>
                <a:cubicBezTo>
                  <a:pt x="2682" y="398"/>
                  <a:pt x="2684" y="401"/>
                  <a:pt x="2684" y="402"/>
                </a:cubicBezTo>
                <a:cubicBezTo>
                  <a:pt x="2685" y="403"/>
                  <a:pt x="2690" y="406"/>
                  <a:pt x="2690" y="406"/>
                </a:cubicBezTo>
                <a:cubicBezTo>
                  <a:pt x="2690" y="406"/>
                  <a:pt x="2688" y="413"/>
                  <a:pt x="2693" y="413"/>
                </a:cubicBezTo>
                <a:cubicBezTo>
                  <a:pt x="2695" y="412"/>
                  <a:pt x="2692" y="409"/>
                  <a:pt x="2694" y="409"/>
                </a:cubicBezTo>
                <a:cubicBezTo>
                  <a:pt x="2697" y="409"/>
                  <a:pt x="2699" y="409"/>
                  <a:pt x="2699" y="409"/>
                </a:cubicBezTo>
                <a:cubicBezTo>
                  <a:pt x="2700" y="407"/>
                  <a:pt x="2700" y="407"/>
                  <a:pt x="2700" y="407"/>
                </a:cubicBezTo>
                <a:cubicBezTo>
                  <a:pt x="2695" y="404"/>
                  <a:pt x="2695" y="404"/>
                  <a:pt x="2695" y="404"/>
                </a:cubicBezTo>
                <a:cubicBezTo>
                  <a:pt x="2692" y="404"/>
                  <a:pt x="2692" y="404"/>
                  <a:pt x="2692" y="404"/>
                </a:cubicBezTo>
                <a:cubicBezTo>
                  <a:pt x="2692" y="404"/>
                  <a:pt x="2685" y="401"/>
                  <a:pt x="2688" y="400"/>
                </a:cubicBezTo>
                <a:cubicBezTo>
                  <a:pt x="2692" y="398"/>
                  <a:pt x="2694" y="402"/>
                  <a:pt x="2694" y="402"/>
                </a:cubicBezTo>
                <a:cubicBezTo>
                  <a:pt x="2694" y="402"/>
                  <a:pt x="2697" y="400"/>
                  <a:pt x="2699" y="399"/>
                </a:cubicBezTo>
                <a:cubicBezTo>
                  <a:pt x="2701" y="399"/>
                  <a:pt x="2716" y="407"/>
                  <a:pt x="2717" y="406"/>
                </a:cubicBezTo>
                <a:cubicBezTo>
                  <a:pt x="2718" y="405"/>
                  <a:pt x="2714" y="397"/>
                  <a:pt x="2718" y="395"/>
                </a:cubicBezTo>
                <a:cubicBezTo>
                  <a:pt x="2722" y="394"/>
                  <a:pt x="2721" y="397"/>
                  <a:pt x="2725" y="395"/>
                </a:cubicBezTo>
                <a:cubicBezTo>
                  <a:pt x="2729" y="393"/>
                  <a:pt x="2730" y="392"/>
                  <a:pt x="2730" y="392"/>
                </a:cubicBezTo>
                <a:cubicBezTo>
                  <a:pt x="2722" y="387"/>
                  <a:pt x="2722" y="387"/>
                  <a:pt x="2722" y="387"/>
                </a:cubicBezTo>
                <a:cubicBezTo>
                  <a:pt x="2722" y="387"/>
                  <a:pt x="2722" y="382"/>
                  <a:pt x="2721" y="381"/>
                </a:cubicBezTo>
                <a:close/>
                <a:moveTo>
                  <a:pt x="1804" y="932"/>
                </a:moveTo>
                <a:cubicBezTo>
                  <a:pt x="1803" y="934"/>
                  <a:pt x="1803" y="939"/>
                  <a:pt x="1806" y="939"/>
                </a:cubicBezTo>
                <a:cubicBezTo>
                  <a:pt x="1809" y="938"/>
                  <a:pt x="1806" y="930"/>
                  <a:pt x="1804" y="932"/>
                </a:cubicBezTo>
                <a:close/>
                <a:moveTo>
                  <a:pt x="1801" y="942"/>
                </a:moveTo>
                <a:cubicBezTo>
                  <a:pt x="1797" y="942"/>
                  <a:pt x="1799" y="947"/>
                  <a:pt x="1799" y="947"/>
                </a:cubicBezTo>
                <a:cubicBezTo>
                  <a:pt x="1799" y="947"/>
                  <a:pt x="1803" y="951"/>
                  <a:pt x="1805" y="951"/>
                </a:cubicBezTo>
                <a:cubicBezTo>
                  <a:pt x="1807" y="950"/>
                  <a:pt x="1803" y="946"/>
                  <a:pt x="1803" y="946"/>
                </a:cubicBezTo>
                <a:cubicBezTo>
                  <a:pt x="1803" y="946"/>
                  <a:pt x="1804" y="942"/>
                  <a:pt x="1801" y="942"/>
                </a:cubicBezTo>
                <a:close/>
                <a:moveTo>
                  <a:pt x="1911" y="1038"/>
                </a:moveTo>
                <a:cubicBezTo>
                  <a:pt x="1911" y="1038"/>
                  <a:pt x="1906" y="1028"/>
                  <a:pt x="1906" y="1027"/>
                </a:cubicBezTo>
                <a:cubicBezTo>
                  <a:pt x="1906" y="1026"/>
                  <a:pt x="1906" y="1024"/>
                  <a:pt x="1906" y="1024"/>
                </a:cubicBezTo>
                <a:cubicBezTo>
                  <a:pt x="1898" y="1015"/>
                  <a:pt x="1898" y="1015"/>
                  <a:pt x="1898" y="1015"/>
                </a:cubicBezTo>
                <a:cubicBezTo>
                  <a:pt x="1894" y="1021"/>
                  <a:pt x="1894" y="1021"/>
                  <a:pt x="1894" y="1021"/>
                </a:cubicBezTo>
                <a:cubicBezTo>
                  <a:pt x="1894" y="1021"/>
                  <a:pt x="1894" y="1025"/>
                  <a:pt x="1893" y="1028"/>
                </a:cubicBezTo>
                <a:cubicBezTo>
                  <a:pt x="1892" y="1031"/>
                  <a:pt x="1888" y="1034"/>
                  <a:pt x="1888" y="1034"/>
                </a:cubicBezTo>
                <a:cubicBezTo>
                  <a:pt x="1888" y="1034"/>
                  <a:pt x="1886" y="1032"/>
                  <a:pt x="1885" y="1034"/>
                </a:cubicBezTo>
                <a:cubicBezTo>
                  <a:pt x="1883" y="1035"/>
                  <a:pt x="1886" y="1039"/>
                  <a:pt x="1884" y="1042"/>
                </a:cubicBezTo>
                <a:cubicBezTo>
                  <a:pt x="1882" y="1044"/>
                  <a:pt x="1881" y="1044"/>
                  <a:pt x="1881" y="1044"/>
                </a:cubicBezTo>
                <a:cubicBezTo>
                  <a:pt x="1881" y="1044"/>
                  <a:pt x="1880" y="1040"/>
                  <a:pt x="1879" y="1041"/>
                </a:cubicBezTo>
                <a:cubicBezTo>
                  <a:pt x="1877" y="1042"/>
                  <a:pt x="1878" y="1048"/>
                  <a:pt x="1878" y="1048"/>
                </a:cubicBezTo>
                <a:cubicBezTo>
                  <a:pt x="1876" y="1054"/>
                  <a:pt x="1876" y="1054"/>
                  <a:pt x="1876" y="1054"/>
                </a:cubicBezTo>
                <a:cubicBezTo>
                  <a:pt x="1875" y="1051"/>
                  <a:pt x="1875" y="1051"/>
                  <a:pt x="1875" y="1051"/>
                </a:cubicBezTo>
                <a:cubicBezTo>
                  <a:pt x="1875" y="1047"/>
                  <a:pt x="1875" y="1047"/>
                  <a:pt x="1875" y="1047"/>
                </a:cubicBezTo>
                <a:cubicBezTo>
                  <a:pt x="1873" y="1051"/>
                  <a:pt x="1873" y="1051"/>
                  <a:pt x="1873" y="1051"/>
                </a:cubicBezTo>
                <a:cubicBezTo>
                  <a:pt x="1873" y="1056"/>
                  <a:pt x="1873" y="1056"/>
                  <a:pt x="1873" y="1056"/>
                </a:cubicBezTo>
                <a:cubicBezTo>
                  <a:pt x="1867" y="1055"/>
                  <a:pt x="1867" y="1055"/>
                  <a:pt x="1867" y="1055"/>
                </a:cubicBezTo>
                <a:cubicBezTo>
                  <a:pt x="1864" y="1058"/>
                  <a:pt x="1864" y="1058"/>
                  <a:pt x="1864" y="1058"/>
                </a:cubicBezTo>
                <a:cubicBezTo>
                  <a:pt x="1856" y="1057"/>
                  <a:pt x="1856" y="1057"/>
                  <a:pt x="1856" y="1057"/>
                </a:cubicBezTo>
                <a:cubicBezTo>
                  <a:pt x="1856" y="1061"/>
                  <a:pt x="1856" y="1061"/>
                  <a:pt x="1856" y="1061"/>
                </a:cubicBezTo>
                <a:cubicBezTo>
                  <a:pt x="1850" y="1060"/>
                  <a:pt x="1850" y="1060"/>
                  <a:pt x="1850" y="1060"/>
                </a:cubicBezTo>
                <a:cubicBezTo>
                  <a:pt x="1846" y="1061"/>
                  <a:pt x="1846" y="1061"/>
                  <a:pt x="1846" y="1061"/>
                </a:cubicBezTo>
                <a:cubicBezTo>
                  <a:pt x="1848" y="1065"/>
                  <a:pt x="1848" y="1065"/>
                  <a:pt x="1848" y="1065"/>
                </a:cubicBezTo>
                <a:cubicBezTo>
                  <a:pt x="1848" y="1065"/>
                  <a:pt x="1845" y="1069"/>
                  <a:pt x="1842" y="1072"/>
                </a:cubicBezTo>
                <a:cubicBezTo>
                  <a:pt x="1839" y="1074"/>
                  <a:pt x="1842" y="1084"/>
                  <a:pt x="1843" y="1088"/>
                </a:cubicBezTo>
                <a:cubicBezTo>
                  <a:pt x="1843" y="1093"/>
                  <a:pt x="1844" y="1106"/>
                  <a:pt x="1844" y="1106"/>
                </a:cubicBezTo>
                <a:cubicBezTo>
                  <a:pt x="1844" y="1106"/>
                  <a:pt x="1839" y="1110"/>
                  <a:pt x="1836" y="1114"/>
                </a:cubicBezTo>
                <a:cubicBezTo>
                  <a:pt x="1833" y="1118"/>
                  <a:pt x="1828" y="1118"/>
                  <a:pt x="1829" y="1132"/>
                </a:cubicBezTo>
                <a:cubicBezTo>
                  <a:pt x="1830" y="1145"/>
                  <a:pt x="1836" y="1153"/>
                  <a:pt x="1836" y="1153"/>
                </a:cubicBezTo>
                <a:cubicBezTo>
                  <a:pt x="1834" y="1156"/>
                  <a:pt x="1834" y="1156"/>
                  <a:pt x="1834" y="1156"/>
                </a:cubicBezTo>
                <a:cubicBezTo>
                  <a:pt x="1834" y="1156"/>
                  <a:pt x="1834" y="1159"/>
                  <a:pt x="1840" y="1165"/>
                </a:cubicBezTo>
                <a:cubicBezTo>
                  <a:pt x="1847" y="1171"/>
                  <a:pt x="1856" y="1164"/>
                  <a:pt x="1856" y="1164"/>
                </a:cubicBezTo>
                <a:cubicBezTo>
                  <a:pt x="1856" y="1164"/>
                  <a:pt x="1857" y="1165"/>
                  <a:pt x="1859" y="1164"/>
                </a:cubicBezTo>
                <a:cubicBezTo>
                  <a:pt x="1861" y="1163"/>
                  <a:pt x="1862" y="1161"/>
                  <a:pt x="1867" y="1157"/>
                </a:cubicBezTo>
                <a:cubicBezTo>
                  <a:pt x="1873" y="1152"/>
                  <a:pt x="1872" y="1143"/>
                  <a:pt x="1872" y="1143"/>
                </a:cubicBezTo>
                <a:cubicBezTo>
                  <a:pt x="1872" y="1143"/>
                  <a:pt x="1876" y="1130"/>
                  <a:pt x="1884" y="1115"/>
                </a:cubicBezTo>
                <a:cubicBezTo>
                  <a:pt x="1892" y="1101"/>
                  <a:pt x="1897" y="1085"/>
                  <a:pt x="1899" y="1080"/>
                </a:cubicBezTo>
                <a:cubicBezTo>
                  <a:pt x="1900" y="1075"/>
                  <a:pt x="1897" y="1072"/>
                  <a:pt x="1898" y="1069"/>
                </a:cubicBezTo>
                <a:cubicBezTo>
                  <a:pt x="1898" y="1066"/>
                  <a:pt x="1903" y="1061"/>
                  <a:pt x="1903" y="1061"/>
                </a:cubicBezTo>
                <a:cubicBezTo>
                  <a:pt x="1902" y="1056"/>
                  <a:pt x="1902" y="1056"/>
                  <a:pt x="1902" y="1056"/>
                </a:cubicBezTo>
                <a:cubicBezTo>
                  <a:pt x="1906" y="1055"/>
                  <a:pt x="1906" y="1055"/>
                  <a:pt x="1906" y="1055"/>
                </a:cubicBezTo>
                <a:cubicBezTo>
                  <a:pt x="1906" y="1055"/>
                  <a:pt x="1911" y="1057"/>
                  <a:pt x="1912" y="1056"/>
                </a:cubicBezTo>
                <a:cubicBezTo>
                  <a:pt x="1913" y="1055"/>
                  <a:pt x="1908" y="1045"/>
                  <a:pt x="1908" y="1045"/>
                </a:cubicBezTo>
                <a:cubicBezTo>
                  <a:pt x="1911" y="1038"/>
                  <a:pt x="1911" y="1038"/>
                  <a:pt x="1911" y="1038"/>
                </a:cubicBezTo>
                <a:cubicBezTo>
                  <a:pt x="1911" y="1038"/>
                  <a:pt x="1911" y="1038"/>
                  <a:pt x="1911" y="1038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D15218BD-28B2-4DE3-A995-40C3CC49A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404E7883-6F6D-4A3D-BE15-9778CCCAA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473371BB-2D05-4230-BC88-EA1AB1FC633B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379B63F-1FE4-4D03-BDC4-48E2E43ECDBE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A38E1BDB-D20F-466C-B976-D851D5C20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402946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Zitat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">
            <a:extLst>
              <a:ext uri="{FF2B5EF4-FFF2-40B4-BE49-F238E27FC236}">
                <a16:creationId xmlns:a16="http://schemas.microsoft.com/office/drawing/2014/main" id="{CA60EB77-AF1F-483A-A3D7-2A86D530FF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 bwMode="gray">
          <a:xfrm>
            <a:off x="1392072" y="1511300"/>
            <a:ext cx="10255416" cy="42989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9600" b="1">
                <a:solidFill>
                  <a:schemeClr val="bg1"/>
                </a:solidFill>
              </a:defRPr>
            </a:lvl1pPr>
            <a:lvl2pPr marL="450000" indent="0" algn="l">
              <a:buNone/>
              <a:defRPr sz="9600" b="1"/>
            </a:lvl2pPr>
            <a:lvl3pPr marL="810000" indent="0" algn="l">
              <a:buNone/>
              <a:defRPr sz="9600" b="1"/>
            </a:lvl3pPr>
            <a:lvl4pPr marL="1170000" indent="0" algn="l">
              <a:buNone/>
              <a:defRPr sz="9600" b="1"/>
            </a:lvl4pPr>
            <a:lvl5pPr marL="1530000" indent="0" algn="l">
              <a:buNone/>
              <a:defRPr sz="9600" b="1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Form">
            <a:extLst>
              <a:ext uri="{FF2B5EF4-FFF2-40B4-BE49-F238E27FC236}">
                <a16:creationId xmlns:a16="http://schemas.microsoft.com/office/drawing/2014/main" id="{020C1CA9-F4AC-4E0E-B866-3376EB46B703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542925" y="2229324"/>
            <a:ext cx="720000" cy="541208"/>
          </a:xfrm>
          <a:custGeom>
            <a:avLst/>
            <a:gdLst>
              <a:gd name="connsiteX0" fmla="*/ 392795 w 805410"/>
              <a:gd name="connsiteY0" fmla="*/ 109911 h 605409"/>
              <a:gd name="connsiteX1" fmla="*/ 389192 w 805410"/>
              <a:gd name="connsiteY1" fmla="*/ 183785 h 605409"/>
              <a:gd name="connsiteX2" fmla="*/ 376579 w 805410"/>
              <a:gd name="connsiteY2" fmla="*/ 248650 h 605409"/>
              <a:gd name="connsiteX3" fmla="*/ 353155 w 805410"/>
              <a:gd name="connsiteY3" fmla="*/ 308110 h 605409"/>
              <a:gd name="connsiteX4" fmla="*/ 318921 w 805410"/>
              <a:gd name="connsiteY4" fmla="*/ 365768 h 605409"/>
              <a:gd name="connsiteX5" fmla="*/ 183785 w 805410"/>
              <a:gd name="connsiteY5" fmla="*/ 567571 h 605409"/>
              <a:gd name="connsiteX6" fmla="*/ 169370 w 805410"/>
              <a:gd name="connsiteY6" fmla="*/ 585589 h 605409"/>
              <a:gd name="connsiteX7" fmla="*/ 147749 w 805410"/>
              <a:gd name="connsiteY7" fmla="*/ 596400 h 605409"/>
              <a:gd name="connsiteX8" fmla="*/ 118920 w 805410"/>
              <a:gd name="connsiteY8" fmla="*/ 603607 h 605409"/>
              <a:gd name="connsiteX9" fmla="*/ 79280 w 805410"/>
              <a:gd name="connsiteY9" fmla="*/ 605409 h 605409"/>
              <a:gd name="connsiteX10" fmla="*/ 34234 w 805410"/>
              <a:gd name="connsiteY10" fmla="*/ 603607 h 605409"/>
              <a:gd name="connsiteX11" fmla="*/ 9009 w 805410"/>
              <a:gd name="connsiteY11" fmla="*/ 596400 h 605409"/>
              <a:gd name="connsiteX12" fmla="*/ 0 w 805410"/>
              <a:gd name="connsiteY12" fmla="*/ 581986 h 605409"/>
              <a:gd name="connsiteX13" fmla="*/ 5405 w 805410"/>
              <a:gd name="connsiteY13" fmla="*/ 562166 h 605409"/>
              <a:gd name="connsiteX14" fmla="*/ 129731 w 805410"/>
              <a:gd name="connsiteY14" fmla="*/ 273876 h 605409"/>
              <a:gd name="connsiteX15" fmla="*/ 129731 w 805410"/>
              <a:gd name="connsiteY15" fmla="*/ 109911 h 605409"/>
              <a:gd name="connsiteX16" fmla="*/ 136938 w 805410"/>
              <a:gd name="connsiteY16" fmla="*/ 52253 h 605409"/>
              <a:gd name="connsiteX17" fmla="*/ 160361 w 805410"/>
              <a:gd name="connsiteY17" fmla="*/ 19820 h 605409"/>
              <a:gd name="connsiteX18" fmla="*/ 201803 w 805410"/>
              <a:gd name="connsiteY18" fmla="*/ 5405 h 605409"/>
              <a:gd name="connsiteX19" fmla="*/ 263065 w 805410"/>
              <a:gd name="connsiteY19" fmla="*/ 0 h 605409"/>
              <a:gd name="connsiteX20" fmla="*/ 322524 w 805410"/>
              <a:gd name="connsiteY20" fmla="*/ 3604 h 605409"/>
              <a:gd name="connsiteX21" fmla="*/ 362164 w 805410"/>
              <a:gd name="connsiteY21" fmla="*/ 18018 h 605409"/>
              <a:gd name="connsiteX22" fmla="*/ 385588 w 805410"/>
              <a:gd name="connsiteY22" fmla="*/ 50451 h 605409"/>
              <a:gd name="connsiteX23" fmla="*/ 392795 w 805410"/>
              <a:gd name="connsiteY23" fmla="*/ 109911 h 605409"/>
              <a:gd name="connsiteX24" fmla="*/ 805410 w 805410"/>
              <a:gd name="connsiteY24" fmla="*/ 109911 h 605409"/>
              <a:gd name="connsiteX25" fmla="*/ 801807 w 805410"/>
              <a:gd name="connsiteY25" fmla="*/ 183785 h 605409"/>
              <a:gd name="connsiteX26" fmla="*/ 790996 w 805410"/>
              <a:gd name="connsiteY26" fmla="*/ 248650 h 605409"/>
              <a:gd name="connsiteX27" fmla="*/ 767572 w 805410"/>
              <a:gd name="connsiteY27" fmla="*/ 308110 h 605409"/>
              <a:gd name="connsiteX28" fmla="*/ 733338 w 805410"/>
              <a:gd name="connsiteY28" fmla="*/ 365768 h 605409"/>
              <a:gd name="connsiteX29" fmla="*/ 598202 w 805410"/>
              <a:gd name="connsiteY29" fmla="*/ 567571 h 605409"/>
              <a:gd name="connsiteX30" fmla="*/ 583787 w 805410"/>
              <a:gd name="connsiteY30" fmla="*/ 585589 h 605409"/>
              <a:gd name="connsiteX31" fmla="*/ 562166 w 805410"/>
              <a:gd name="connsiteY31" fmla="*/ 596400 h 605409"/>
              <a:gd name="connsiteX32" fmla="*/ 533337 w 805410"/>
              <a:gd name="connsiteY32" fmla="*/ 603607 h 605409"/>
              <a:gd name="connsiteX33" fmla="*/ 491895 w 805410"/>
              <a:gd name="connsiteY33" fmla="*/ 605409 h 605409"/>
              <a:gd name="connsiteX34" fmla="*/ 446850 w 805410"/>
              <a:gd name="connsiteY34" fmla="*/ 603607 h 605409"/>
              <a:gd name="connsiteX35" fmla="*/ 423426 w 805410"/>
              <a:gd name="connsiteY35" fmla="*/ 596400 h 605409"/>
              <a:gd name="connsiteX36" fmla="*/ 414417 w 805410"/>
              <a:gd name="connsiteY36" fmla="*/ 581986 h 605409"/>
              <a:gd name="connsiteX37" fmla="*/ 418021 w 805410"/>
              <a:gd name="connsiteY37" fmla="*/ 562166 h 605409"/>
              <a:gd name="connsiteX38" fmla="*/ 542346 w 805410"/>
              <a:gd name="connsiteY38" fmla="*/ 273876 h 605409"/>
              <a:gd name="connsiteX39" fmla="*/ 542346 w 805410"/>
              <a:gd name="connsiteY39" fmla="*/ 109911 h 605409"/>
              <a:gd name="connsiteX40" fmla="*/ 549553 w 805410"/>
              <a:gd name="connsiteY40" fmla="*/ 52253 h 605409"/>
              <a:gd name="connsiteX41" fmla="*/ 572976 w 805410"/>
              <a:gd name="connsiteY41" fmla="*/ 19820 h 605409"/>
              <a:gd name="connsiteX42" fmla="*/ 614418 w 805410"/>
              <a:gd name="connsiteY42" fmla="*/ 5405 h 605409"/>
              <a:gd name="connsiteX43" fmla="*/ 677482 w 805410"/>
              <a:gd name="connsiteY43" fmla="*/ 0 h 605409"/>
              <a:gd name="connsiteX44" fmla="*/ 736941 w 805410"/>
              <a:gd name="connsiteY44" fmla="*/ 3604 h 605409"/>
              <a:gd name="connsiteX45" fmla="*/ 776581 w 805410"/>
              <a:gd name="connsiteY45" fmla="*/ 18018 h 605409"/>
              <a:gd name="connsiteX46" fmla="*/ 800005 w 805410"/>
              <a:gd name="connsiteY46" fmla="*/ 50451 h 605409"/>
              <a:gd name="connsiteX47" fmla="*/ 805410 w 805410"/>
              <a:gd name="connsiteY47" fmla="*/ 109911 h 60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05410" h="605409">
                <a:moveTo>
                  <a:pt x="392795" y="109911"/>
                </a:moveTo>
                <a:cubicBezTo>
                  <a:pt x="392795" y="136938"/>
                  <a:pt x="390993" y="162163"/>
                  <a:pt x="389192" y="183785"/>
                </a:cubicBezTo>
                <a:cubicBezTo>
                  <a:pt x="387390" y="205407"/>
                  <a:pt x="381984" y="228830"/>
                  <a:pt x="376579" y="248650"/>
                </a:cubicBezTo>
                <a:cubicBezTo>
                  <a:pt x="371173" y="268470"/>
                  <a:pt x="363966" y="288290"/>
                  <a:pt x="353155" y="308110"/>
                </a:cubicBezTo>
                <a:cubicBezTo>
                  <a:pt x="342344" y="327930"/>
                  <a:pt x="333335" y="345948"/>
                  <a:pt x="318921" y="365768"/>
                </a:cubicBezTo>
                <a:lnTo>
                  <a:pt x="183785" y="567571"/>
                </a:lnTo>
                <a:cubicBezTo>
                  <a:pt x="180181" y="574778"/>
                  <a:pt x="174776" y="580184"/>
                  <a:pt x="169370" y="585589"/>
                </a:cubicBezTo>
                <a:cubicBezTo>
                  <a:pt x="163965" y="590995"/>
                  <a:pt x="156758" y="594598"/>
                  <a:pt x="147749" y="596400"/>
                </a:cubicBezTo>
                <a:cubicBezTo>
                  <a:pt x="138740" y="598202"/>
                  <a:pt x="129731" y="601806"/>
                  <a:pt x="118920" y="603607"/>
                </a:cubicBezTo>
                <a:cubicBezTo>
                  <a:pt x="108109" y="605409"/>
                  <a:pt x="95496" y="605409"/>
                  <a:pt x="79280" y="605409"/>
                </a:cubicBezTo>
                <a:cubicBezTo>
                  <a:pt x="61262" y="605409"/>
                  <a:pt x="46847" y="605409"/>
                  <a:pt x="34234" y="603607"/>
                </a:cubicBezTo>
                <a:cubicBezTo>
                  <a:pt x="21622" y="601806"/>
                  <a:pt x="14415" y="600004"/>
                  <a:pt x="9009" y="596400"/>
                </a:cubicBezTo>
                <a:cubicBezTo>
                  <a:pt x="3604" y="592797"/>
                  <a:pt x="0" y="587391"/>
                  <a:pt x="0" y="581986"/>
                </a:cubicBezTo>
                <a:cubicBezTo>
                  <a:pt x="0" y="576580"/>
                  <a:pt x="1802" y="569373"/>
                  <a:pt x="5405" y="562166"/>
                </a:cubicBezTo>
                <a:lnTo>
                  <a:pt x="129731" y="273876"/>
                </a:lnTo>
                <a:lnTo>
                  <a:pt x="129731" y="109911"/>
                </a:lnTo>
                <a:cubicBezTo>
                  <a:pt x="129731" y="86487"/>
                  <a:pt x="131532" y="66667"/>
                  <a:pt x="136938" y="52253"/>
                </a:cubicBezTo>
                <a:cubicBezTo>
                  <a:pt x="142343" y="37838"/>
                  <a:pt x="149550" y="27027"/>
                  <a:pt x="160361" y="19820"/>
                </a:cubicBezTo>
                <a:cubicBezTo>
                  <a:pt x="171172" y="12613"/>
                  <a:pt x="185587" y="7207"/>
                  <a:pt x="201803" y="5405"/>
                </a:cubicBezTo>
                <a:cubicBezTo>
                  <a:pt x="218019" y="3604"/>
                  <a:pt x="239641" y="0"/>
                  <a:pt x="263065" y="0"/>
                </a:cubicBezTo>
                <a:cubicBezTo>
                  <a:pt x="286488" y="0"/>
                  <a:pt x="306308" y="1802"/>
                  <a:pt x="322524" y="3604"/>
                </a:cubicBezTo>
                <a:cubicBezTo>
                  <a:pt x="338741" y="5405"/>
                  <a:pt x="351353" y="10811"/>
                  <a:pt x="362164" y="18018"/>
                </a:cubicBezTo>
                <a:cubicBezTo>
                  <a:pt x="372975" y="25225"/>
                  <a:pt x="380182" y="36036"/>
                  <a:pt x="385588" y="50451"/>
                </a:cubicBezTo>
                <a:cubicBezTo>
                  <a:pt x="390993" y="64865"/>
                  <a:pt x="392795" y="86487"/>
                  <a:pt x="392795" y="109911"/>
                </a:cubicBezTo>
                <a:close/>
                <a:moveTo>
                  <a:pt x="805410" y="109911"/>
                </a:moveTo>
                <a:cubicBezTo>
                  <a:pt x="805410" y="136938"/>
                  <a:pt x="803608" y="162163"/>
                  <a:pt x="801807" y="183785"/>
                </a:cubicBezTo>
                <a:cubicBezTo>
                  <a:pt x="800005" y="205407"/>
                  <a:pt x="796401" y="228830"/>
                  <a:pt x="790996" y="248650"/>
                </a:cubicBezTo>
                <a:cubicBezTo>
                  <a:pt x="785590" y="268470"/>
                  <a:pt x="776581" y="288290"/>
                  <a:pt x="767572" y="308110"/>
                </a:cubicBezTo>
                <a:cubicBezTo>
                  <a:pt x="758563" y="327930"/>
                  <a:pt x="747752" y="345948"/>
                  <a:pt x="733338" y="365768"/>
                </a:cubicBezTo>
                <a:lnTo>
                  <a:pt x="598202" y="567571"/>
                </a:lnTo>
                <a:cubicBezTo>
                  <a:pt x="592796" y="574778"/>
                  <a:pt x="587391" y="580184"/>
                  <a:pt x="583787" y="585589"/>
                </a:cubicBezTo>
                <a:cubicBezTo>
                  <a:pt x="580184" y="590995"/>
                  <a:pt x="571175" y="594598"/>
                  <a:pt x="562166" y="596400"/>
                </a:cubicBezTo>
                <a:cubicBezTo>
                  <a:pt x="553156" y="598202"/>
                  <a:pt x="544147" y="601806"/>
                  <a:pt x="533337" y="603607"/>
                </a:cubicBezTo>
                <a:cubicBezTo>
                  <a:pt x="522526" y="605409"/>
                  <a:pt x="508111" y="605409"/>
                  <a:pt x="491895" y="605409"/>
                </a:cubicBezTo>
                <a:cubicBezTo>
                  <a:pt x="473877" y="605409"/>
                  <a:pt x="459462" y="605409"/>
                  <a:pt x="446850" y="603607"/>
                </a:cubicBezTo>
                <a:cubicBezTo>
                  <a:pt x="434237" y="601806"/>
                  <a:pt x="428831" y="600004"/>
                  <a:pt x="423426" y="596400"/>
                </a:cubicBezTo>
                <a:cubicBezTo>
                  <a:pt x="418021" y="592797"/>
                  <a:pt x="414417" y="587391"/>
                  <a:pt x="414417" y="581986"/>
                </a:cubicBezTo>
                <a:cubicBezTo>
                  <a:pt x="414417" y="576580"/>
                  <a:pt x="414417" y="569373"/>
                  <a:pt x="418021" y="562166"/>
                </a:cubicBezTo>
                <a:lnTo>
                  <a:pt x="542346" y="273876"/>
                </a:lnTo>
                <a:lnTo>
                  <a:pt x="542346" y="109911"/>
                </a:lnTo>
                <a:cubicBezTo>
                  <a:pt x="542346" y="86487"/>
                  <a:pt x="544147" y="66667"/>
                  <a:pt x="549553" y="52253"/>
                </a:cubicBezTo>
                <a:cubicBezTo>
                  <a:pt x="554958" y="37838"/>
                  <a:pt x="562166" y="27027"/>
                  <a:pt x="572976" y="19820"/>
                </a:cubicBezTo>
                <a:cubicBezTo>
                  <a:pt x="583787" y="12613"/>
                  <a:pt x="598202" y="7207"/>
                  <a:pt x="614418" y="5405"/>
                </a:cubicBezTo>
                <a:cubicBezTo>
                  <a:pt x="630634" y="3604"/>
                  <a:pt x="654058" y="0"/>
                  <a:pt x="677482" y="0"/>
                </a:cubicBezTo>
                <a:cubicBezTo>
                  <a:pt x="700905" y="0"/>
                  <a:pt x="720725" y="1802"/>
                  <a:pt x="736941" y="3604"/>
                </a:cubicBezTo>
                <a:cubicBezTo>
                  <a:pt x="753158" y="7207"/>
                  <a:pt x="765770" y="10811"/>
                  <a:pt x="776581" y="18018"/>
                </a:cubicBezTo>
                <a:cubicBezTo>
                  <a:pt x="787392" y="25225"/>
                  <a:pt x="794599" y="36036"/>
                  <a:pt x="800005" y="50451"/>
                </a:cubicBezTo>
                <a:cubicBezTo>
                  <a:pt x="805410" y="64865"/>
                  <a:pt x="805410" y="86487"/>
                  <a:pt x="805410" y="109911"/>
                </a:cubicBezTo>
                <a:close/>
              </a:path>
            </a:pathLst>
          </a:custGeom>
          <a:solidFill>
            <a:schemeClr val="bg1"/>
          </a:solidFill>
          <a:ln w="178594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endParaRPr lang="en-US" noProof="0" dirty="0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1436F573-5E96-4072-9BF6-E46AF6A5470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45389275-C049-4719-AAEE-6F963AB85CA2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1B7DDCAA-5EA3-446E-8390-8870A0EC9A9E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BE0B22A6-5A3D-48FF-9FB1-0D33833BB4A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19302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Zitat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">
            <a:extLst>
              <a:ext uri="{FF2B5EF4-FFF2-40B4-BE49-F238E27FC236}">
                <a16:creationId xmlns:a16="http://schemas.microsoft.com/office/drawing/2014/main" id="{CA60EB77-AF1F-483A-A3D7-2A86D530FF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 bwMode="gray">
          <a:xfrm>
            <a:off x="1392072" y="1511300"/>
            <a:ext cx="10255416" cy="42989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9600" b="1">
                <a:solidFill>
                  <a:schemeClr val="bg1"/>
                </a:solidFill>
              </a:defRPr>
            </a:lvl1pPr>
            <a:lvl2pPr marL="450000" indent="0" algn="l">
              <a:buNone/>
              <a:defRPr sz="9600" b="1"/>
            </a:lvl2pPr>
            <a:lvl3pPr marL="810000" indent="0" algn="l">
              <a:buNone/>
              <a:defRPr sz="9600" b="1"/>
            </a:lvl3pPr>
            <a:lvl4pPr marL="1170000" indent="0" algn="l">
              <a:buNone/>
              <a:defRPr sz="9600" b="1"/>
            </a:lvl4pPr>
            <a:lvl5pPr marL="1530000" indent="0" algn="l">
              <a:buNone/>
              <a:defRPr sz="9600" b="1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Form">
            <a:extLst>
              <a:ext uri="{FF2B5EF4-FFF2-40B4-BE49-F238E27FC236}">
                <a16:creationId xmlns:a16="http://schemas.microsoft.com/office/drawing/2014/main" id="{0626A875-D321-48B1-94F8-0ABA576692A9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542925" y="2229324"/>
            <a:ext cx="720000" cy="541208"/>
          </a:xfrm>
          <a:custGeom>
            <a:avLst/>
            <a:gdLst>
              <a:gd name="connsiteX0" fmla="*/ 392795 w 805410"/>
              <a:gd name="connsiteY0" fmla="*/ 109911 h 605409"/>
              <a:gd name="connsiteX1" fmla="*/ 389192 w 805410"/>
              <a:gd name="connsiteY1" fmla="*/ 183785 h 605409"/>
              <a:gd name="connsiteX2" fmla="*/ 376579 w 805410"/>
              <a:gd name="connsiteY2" fmla="*/ 248650 h 605409"/>
              <a:gd name="connsiteX3" fmla="*/ 353155 w 805410"/>
              <a:gd name="connsiteY3" fmla="*/ 308110 h 605409"/>
              <a:gd name="connsiteX4" fmla="*/ 318921 w 805410"/>
              <a:gd name="connsiteY4" fmla="*/ 365768 h 605409"/>
              <a:gd name="connsiteX5" fmla="*/ 183785 w 805410"/>
              <a:gd name="connsiteY5" fmla="*/ 567571 h 605409"/>
              <a:gd name="connsiteX6" fmla="*/ 169370 w 805410"/>
              <a:gd name="connsiteY6" fmla="*/ 585589 h 605409"/>
              <a:gd name="connsiteX7" fmla="*/ 147749 w 805410"/>
              <a:gd name="connsiteY7" fmla="*/ 596400 h 605409"/>
              <a:gd name="connsiteX8" fmla="*/ 118920 w 805410"/>
              <a:gd name="connsiteY8" fmla="*/ 603607 h 605409"/>
              <a:gd name="connsiteX9" fmla="*/ 79280 w 805410"/>
              <a:gd name="connsiteY9" fmla="*/ 605409 h 605409"/>
              <a:gd name="connsiteX10" fmla="*/ 34234 w 805410"/>
              <a:gd name="connsiteY10" fmla="*/ 603607 h 605409"/>
              <a:gd name="connsiteX11" fmla="*/ 9009 w 805410"/>
              <a:gd name="connsiteY11" fmla="*/ 596400 h 605409"/>
              <a:gd name="connsiteX12" fmla="*/ 0 w 805410"/>
              <a:gd name="connsiteY12" fmla="*/ 581986 h 605409"/>
              <a:gd name="connsiteX13" fmla="*/ 5405 w 805410"/>
              <a:gd name="connsiteY13" fmla="*/ 562166 h 605409"/>
              <a:gd name="connsiteX14" fmla="*/ 129731 w 805410"/>
              <a:gd name="connsiteY14" fmla="*/ 273876 h 605409"/>
              <a:gd name="connsiteX15" fmla="*/ 129731 w 805410"/>
              <a:gd name="connsiteY15" fmla="*/ 109911 h 605409"/>
              <a:gd name="connsiteX16" fmla="*/ 136938 w 805410"/>
              <a:gd name="connsiteY16" fmla="*/ 52253 h 605409"/>
              <a:gd name="connsiteX17" fmla="*/ 160361 w 805410"/>
              <a:gd name="connsiteY17" fmla="*/ 19820 h 605409"/>
              <a:gd name="connsiteX18" fmla="*/ 201803 w 805410"/>
              <a:gd name="connsiteY18" fmla="*/ 5405 h 605409"/>
              <a:gd name="connsiteX19" fmla="*/ 263065 w 805410"/>
              <a:gd name="connsiteY19" fmla="*/ 0 h 605409"/>
              <a:gd name="connsiteX20" fmla="*/ 322524 w 805410"/>
              <a:gd name="connsiteY20" fmla="*/ 3604 h 605409"/>
              <a:gd name="connsiteX21" fmla="*/ 362164 w 805410"/>
              <a:gd name="connsiteY21" fmla="*/ 18018 h 605409"/>
              <a:gd name="connsiteX22" fmla="*/ 385588 w 805410"/>
              <a:gd name="connsiteY22" fmla="*/ 50451 h 605409"/>
              <a:gd name="connsiteX23" fmla="*/ 392795 w 805410"/>
              <a:gd name="connsiteY23" fmla="*/ 109911 h 605409"/>
              <a:gd name="connsiteX24" fmla="*/ 805410 w 805410"/>
              <a:gd name="connsiteY24" fmla="*/ 109911 h 605409"/>
              <a:gd name="connsiteX25" fmla="*/ 801807 w 805410"/>
              <a:gd name="connsiteY25" fmla="*/ 183785 h 605409"/>
              <a:gd name="connsiteX26" fmla="*/ 790996 w 805410"/>
              <a:gd name="connsiteY26" fmla="*/ 248650 h 605409"/>
              <a:gd name="connsiteX27" fmla="*/ 767572 w 805410"/>
              <a:gd name="connsiteY27" fmla="*/ 308110 h 605409"/>
              <a:gd name="connsiteX28" fmla="*/ 733338 w 805410"/>
              <a:gd name="connsiteY28" fmla="*/ 365768 h 605409"/>
              <a:gd name="connsiteX29" fmla="*/ 598202 w 805410"/>
              <a:gd name="connsiteY29" fmla="*/ 567571 h 605409"/>
              <a:gd name="connsiteX30" fmla="*/ 583787 w 805410"/>
              <a:gd name="connsiteY30" fmla="*/ 585589 h 605409"/>
              <a:gd name="connsiteX31" fmla="*/ 562166 w 805410"/>
              <a:gd name="connsiteY31" fmla="*/ 596400 h 605409"/>
              <a:gd name="connsiteX32" fmla="*/ 533337 w 805410"/>
              <a:gd name="connsiteY32" fmla="*/ 603607 h 605409"/>
              <a:gd name="connsiteX33" fmla="*/ 491895 w 805410"/>
              <a:gd name="connsiteY33" fmla="*/ 605409 h 605409"/>
              <a:gd name="connsiteX34" fmla="*/ 446850 w 805410"/>
              <a:gd name="connsiteY34" fmla="*/ 603607 h 605409"/>
              <a:gd name="connsiteX35" fmla="*/ 423426 w 805410"/>
              <a:gd name="connsiteY35" fmla="*/ 596400 h 605409"/>
              <a:gd name="connsiteX36" fmla="*/ 414417 w 805410"/>
              <a:gd name="connsiteY36" fmla="*/ 581986 h 605409"/>
              <a:gd name="connsiteX37" fmla="*/ 418021 w 805410"/>
              <a:gd name="connsiteY37" fmla="*/ 562166 h 605409"/>
              <a:gd name="connsiteX38" fmla="*/ 542346 w 805410"/>
              <a:gd name="connsiteY38" fmla="*/ 273876 h 605409"/>
              <a:gd name="connsiteX39" fmla="*/ 542346 w 805410"/>
              <a:gd name="connsiteY39" fmla="*/ 109911 h 605409"/>
              <a:gd name="connsiteX40" fmla="*/ 549553 w 805410"/>
              <a:gd name="connsiteY40" fmla="*/ 52253 h 605409"/>
              <a:gd name="connsiteX41" fmla="*/ 572976 w 805410"/>
              <a:gd name="connsiteY41" fmla="*/ 19820 h 605409"/>
              <a:gd name="connsiteX42" fmla="*/ 614418 w 805410"/>
              <a:gd name="connsiteY42" fmla="*/ 5405 h 605409"/>
              <a:gd name="connsiteX43" fmla="*/ 677482 w 805410"/>
              <a:gd name="connsiteY43" fmla="*/ 0 h 605409"/>
              <a:gd name="connsiteX44" fmla="*/ 736941 w 805410"/>
              <a:gd name="connsiteY44" fmla="*/ 3604 h 605409"/>
              <a:gd name="connsiteX45" fmla="*/ 776581 w 805410"/>
              <a:gd name="connsiteY45" fmla="*/ 18018 h 605409"/>
              <a:gd name="connsiteX46" fmla="*/ 800005 w 805410"/>
              <a:gd name="connsiteY46" fmla="*/ 50451 h 605409"/>
              <a:gd name="connsiteX47" fmla="*/ 805410 w 805410"/>
              <a:gd name="connsiteY47" fmla="*/ 109911 h 60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05410" h="605409">
                <a:moveTo>
                  <a:pt x="392795" y="109911"/>
                </a:moveTo>
                <a:cubicBezTo>
                  <a:pt x="392795" y="136938"/>
                  <a:pt x="390993" y="162163"/>
                  <a:pt x="389192" y="183785"/>
                </a:cubicBezTo>
                <a:cubicBezTo>
                  <a:pt x="387390" y="205407"/>
                  <a:pt x="381984" y="228830"/>
                  <a:pt x="376579" y="248650"/>
                </a:cubicBezTo>
                <a:cubicBezTo>
                  <a:pt x="371173" y="268470"/>
                  <a:pt x="363966" y="288290"/>
                  <a:pt x="353155" y="308110"/>
                </a:cubicBezTo>
                <a:cubicBezTo>
                  <a:pt x="342344" y="327930"/>
                  <a:pt x="333335" y="345948"/>
                  <a:pt x="318921" y="365768"/>
                </a:cubicBezTo>
                <a:lnTo>
                  <a:pt x="183785" y="567571"/>
                </a:lnTo>
                <a:cubicBezTo>
                  <a:pt x="180181" y="574778"/>
                  <a:pt x="174776" y="580184"/>
                  <a:pt x="169370" y="585589"/>
                </a:cubicBezTo>
                <a:cubicBezTo>
                  <a:pt x="163965" y="590995"/>
                  <a:pt x="156758" y="594598"/>
                  <a:pt x="147749" y="596400"/>
                </a:cubicBezTo>
                <a:cubicBezTo>
                  <a:pt x="138740" y="598202"/>
                  <a:pt x="129731" y="601806"/>
                  <a:pt x="118920" y="603607"/>
                </a:cubicBezTo>
                <a:cubicBezTo>
                  <a:pt x="108109" y="605409"/>
                  <a:pt x="95496" y="605409"/>
                  <a:pt x="79280" y="605409"/>
                </a:cubicBezTo>
                <a:cubicBezTo>
                  <a:pt x="61262" y="605409"/>
                  <a:pt x="46847" y="605409"/>
                  <a:pt x="34234" y="603607"/>
                </a:cubicBezTo>
                <a:cubicBezTo>
                  <a:pt x="21622" y="601806"/>
                  <a:pt x="14415" y="600004"/>
                  <a:pt x="9009" y="596400"/>
                </a:cubicBezTo>
                <a:cubicBezTo>
                  <a:pt x="3604" y="592797"/>
                  <a:pt x="0" y="587391"/>
                  <a:pt x="0" y="581986"/>
                </a:cubicBezTo>
                <a:cubicBezTo>
                  <a:pt x="0" y="576580"/>
                  <a:pt x="1802" y="569373"/>
                  <a:pt x="5405" y="562166"/>
                </a:cubicBezTo>
                <a:lnTo>
                  <a:pt x="129731" y="273876"/>
                </a:lnTo>
                <a:lnTo>
                  <a:pt x="129731" y="109911"/>
                </a:lnTo>
                <a:cubicBezTo>
                  <a:pt x="129731" y="86487"/>
                  <a:pt x="131532" y="66667"/>
                  <a:pt x="136938" y="52253"/>
                </a:cubicBezTo>
                <a:cubicBezTo>
                  <a:pt x="142343" y="37838"/>
                  <a:pt x="149550" y="27027"/>
                  <a:pt x="160361" y="19820"/>
                </a:cubicBezTo>
                <a:cubicBezTo>
                  <a:pt x="171172" y="12613"/>
                  <a:pt x="185587" y="7207"/>
                  <a:pt x="201803" y="5405"/>
                </a:cubicBezTo>
                <a:cubicBezTo>
                  <a:pt x="218019" y="3604"/>
                  <a:pt x="239641" y="0"/>
                  <a:pt x="263065" y="0"/>
                </a:cubicBezTo>
                <a:cubicBezTo>
                  <a:pt x="286488" y="0"/>
                  <a:pt x="306308" y="1802"/>
                  <a:pt x="322524" y="3604"/>
                </a:cubicBezTo>
                <a:cubicBezTo>
                  <a:pt x="338741" y="5405"/>
                  <a:pt x="351353" y="10811"/>
                  <a:pt x="362164" y="18018"/>
                </a:cubicBezTo>
                <a:cubicBezTo>
                  <a:pt x="372975" y="25225"/>
                  <a:pt x="380182" y="36036"/>
                  <a:pt x="385588" y="50451"/>
                </a:cubicBezTo>
                <a:cubicBezTo>
                  <a:pt x="390993" y="64865"/>
                  <a:pt x="392795" y="86487"/>
                  <a:pt x="392795" y="109911"/>
                </a:cubicBezTo>
                <a:close/>
                <a:moveTo>
                  <a:pt x="805410" y="109911"/>
                </a:moveTo>
                <a:cubicBezTo>
                  <a:pt x="805410" y="136938"/>
                  <a:pt x="803608" y="162163"/>
                  <a:pt x="801807" y="183785"/>
                </a:cubicBezTo>
                <a:cubicBezTo>
                  <a:pt x="800005" y="205407"/>
                  <a:pt x="796401" y="228830"/>
                  <a:pt x="790996" y="248650"/>
                </a:cubicBezTo>
                <a:cubicBezTo>
                  <a:pt x="785590" y="268470"/>
                  <a:pt x="776581" y="288290"/>
                  <a:pt x="767572" y="308110"/>
                </a:cubicBezTo>
                <a:cubicBezTo>
                  <a:pt x="758563" y="327930"/>
                  <a:pt x="747752" y="345948"/>
                  <a:pt x="733338" y="365768"/>
                </a:cubicBezTo>
                <a:lnTo>
                  <a:pt x="598202" y="567571"/>
                </a:lnTo>
                <a:cubicBezTo>
                  <a:pt x="592796" y="574778"/>
                  <a:pt x="587391" y="580184"/>
                  <a:pt x="583787" y="585589"/>
                </a:cubicBezTo>
                <a:cubicBezTo>
                  <a:pt x="580184" y="590995"/>
                  <a:pt x="571175" y="594598"/>
                  <a:pt x="562166" y="596400"/>
                </a:cubicBezTo>
                <a:cubicBezTo>
                  <a:pt x="553156" y="598202"/>
                  <a:pt x="544147" y="601806"/>
                  <a:pt x="533337" y="603607"/>
                </a:cubicBezTo>
                <a:cubicBezTo>
                  <a:pt x="522526" y="605409"/>
                  <a:pt x="508111" y="605409"/>
                  <a:pt x="491895" y="605409"/>
                </a:cubicBezTo>
                <a:cubicBezTo>
                  <a:pt x="473877" y="605409"/>
                  <a:pt x="459462" y="605409"/>
                  <a:pt x="446850" y="603607"/>
                </a:cubicBezTo>
                <a:cubicBezTo>
                  <a:pt x="434237" y="601806"/>
                  <a:pt x="428831" y="600004"/>
                  <a:pt x="423426" y="596400"/>
                </a:cubicBezTo>
                <a:cubicBezTo>
                  <a:pt x="418021" y="592797"/>
                  <a:pt x="414417" y="587391"/>
                  <a:pt x="414417" y="581986"/>
                </a:cubicBezTo>
                <a:cubicBezTo>
                  <a:pt x="414417" y="576580"/>
                  <a:pt x="414417" y="569373"/>
                  <a:pt x="418021" y="562166"/>
                </a:cubicBezTo>
                <a:lnTo>
                  <a:pt x="542346" y="273876"/>
                </a:lnTo>
                <a:lnTo>
                  <a:pt x="542346" y="109911"/>
                </a:lnTo>
                <a:cubicBezTo>
                  <a:pt x="542346" y="86487"/>
                  <a:pt x="544147" y="66667"/>
                  <a:pt x="549553" y="52253"/>
                </a:cubicBezTo>
                <a:cubicBezTo>
                  <a:pt x="554958" y="37838"/>
                  <a:pt x="562166" y="27027"/>
                  <a:pt x="572976" y="19820"/>
                </a:cubicBezTo>
                <a:cubicBezTo>
                  <a:pt x="583787" y="12613"/>
                  <a:pt x="598202" y="7207"/>
                  <a:pt x="614418" y="5405"/>
                </a:cubicBezTo>
                <a:cubicBezTo>
                  <a:pt x="630634" y="3604"/>
                  <a:pt x="654058" y="0"/>
                  <a:pt x="677482" y="0"/>
                </a:cubicBezTo>
                <a:cubicBezTo>
                  <a:pt x="700905" y="0"/>
                  <a:pt x="720725" y="1802"/>
                  <a:pt x="736941" y="3604"/>
                </a:cubicBezTo>
                <a:cubicBezTo>
                  <a:pt x="753158" y="7207"/>
                  <a:pt x="765770" y="10811"/>
                  <a:pt x="776581" y="18018"/>
                </a:cubicBezTo>
                <a:cubicBezTo>
                  <a:pt x="787392" y="25225"/>
                  <a:pt x="794599" y="36036"/>
                  <a:pt x="800005" y="50451"/>
                </a:cubicBezTo>
                <a:cubicBezTo>
                  <a:pt x="805410" y="64865"/>
                  <a:pt x="805410" y="86487"/>
                  <a:pt x="805410" y="109911"/>
                </a:cubicBezTo>
                <a:close/>
              </a:path>
            </a:pathLst>
          </a:custGeom>
          <a:solidFill>
            <a:schemeClr val="bg1"/>
          </a:solidFill>
          <a:ln w="178594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endParaRPr lang="en-US" noProof="0" dirty="0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ACD490BA-96A5-4D8A-98E5-8BB739FEE20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6E45FBDA-FADD-4D89-8EFE-03F4F73EB61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FB99C189-8233-48B4-B906-3AD0012DC331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0B594D79-FE43-4578-A9F9-1224A526C9F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58011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Zitat">
    <p:bg bwMode="lt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">
            <a:extLst>
              <a:ext uri="{FF2B5EF4-FFF2-40B4-BE49-F238E27FC236}">
                <a16:creationId xmlns:a16="http://schemas.microsoft.com/office/drawing/2014/main" id="{CA60EB77-AF1F-483A-A3D7-2A86D530FF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 bwMode="gray">
          <a:xfrm>
            <a:off x="1392072" y="1511300"/>
            <a:ext cx="10255416" cy="42989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9600" b="1">
                <a:solidFill>
                  <a:schemeClr val="bg1"/>
                </a:solidFill>
              </a:defRPr>
            </a:lvl1pPr>
            <a:lvl2pPr marL="450000" indent="0" algn="l">
              <a:buNone/>
              <a:defRPr sz="9600" b="1"/>
            </a:lvl2pPr>
            <a:lvl3pPr marL="810000" indent="0" algn="l">
              <a:buNone/>
              <a:defRPr sz="9600" b="1"/>
            </a:lvl3pPr>
            <a:lvl4pPr marL="1170000" indent="0" algn="l">
              <a:buNone/>
              <a:defRPr sz="9600" b="1"/>
            </a:lvl4pPr>
            <a:lvl5pPr marL="1530000" indent="0" algn="l">
              <a:buNone/>
              <a:defRPr sz="9600" b="1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Form">
            <a:extLst>
              <a:ext uri="{FF2B5EF4-FFF2-40B4-BE49-F238E27FC236}">
                <a16:creationId xmlns:a16="http://schemas.microsoft.com/office/drawing/2014/main" id="{270A7CFB-CCD3-4981-8A06-B30F0947B1D8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542925" y="2229324"/>
            <a:ext cx="720000" cy="541208"/>
          </a:xfrm>
          <a:custGeom>
            <a:avLst/>
            <a:gdLst>
              <a:gd name="connsiteX0" fmla="*/ 392795 w 805410"/>
              <a:gd name="connsiteY0" fmla="*/ 109911 h 605409"/>
              <a:gd name="connsiteX1" fmla="*/ 389192 w 805410"/>
              <a:gd name="connsiteY1" fmla="*/ 183785 h 605409"/>
              <a:gd name="connsiteX2" fmla="*/ 376579 w 805410"/>
              <a:gd name="connsiteY2" fmla="*/ 248650 h 605409"/>
              <a:gd name="connsiteX3" fmla="*/ 353155 w 805410"/>
              <a:gd name="connsiteY3" fmla="*/ 308110 h 605409"/>
              <a:gd name="connsiteX4" fmla="*/ 318921 w 805410"/>
              <a:gd name="connsiteY4" fmla="*/ 365768 h 605409"/>
              <a:gd name="connsiteX5" fmla="*/ 183785 w 805410"/>
              <a:gd name="connsiteY5" fmla="*/ 567571 h 605409"/>
              <a:gd name="connsiteX6" fmla="*/ 169370 w 805410"/>
              <a:gd name="connsiteY6" fmla="*/ 585589 h 605409"/>
              <a:gd name="connsiteX7" fmla="*/ 147749 w 805410"/>
              <a:gd name="connsiteY7" fmla="*/ 596400 h 605409"/>
              <a:gd name="connsiteX8" fmla="*/ 118920 w 805410"/>
              <a:gd name="connsiteY8" fmla="*/ 603607 h 605409"/>
              <a:gd name="connsiteX9" fmla="*/ 79280 w 805410"/>
              <a:gd name="connsiteY9" fmla="*/ 605409 h 605409"/>
              <a:gd name="connsiteX10" fmla="*/ 34234 w 805410"/>
              <a:gd name="connsiteY10" fmla="*/ 603607 h 605409"/>
              <a:gd name="connsiteX11" fmla="*/ 9009 w 805410"/>
              <a:gd name="connsiteY11" fmla="*/ 596400 h 605409"/>
              <a:gd name="connsiteX12" fmla="*/ 0 w 805410"/>
              <a:gd name="connsiteY12" fmla="*/ 581986 h 605409"/>
              <a:gd name="connsiteX13" fmla="*/ 5405 w 805410"/>
              <a:gd name="connsiteY13" fmla="*/ 562166 h 605409"/>
              <a:gd name="connsiteX14" fmla="*/ 129731 w 805410"/>
              <a:gd name="connsiteY14" fmla="*/ 273876 h 605409"/>
              <a:gd name="connsiteX15" fmla="*/ 129731 w 805410"/>
              <a:gd name="connsiteY15" fmla="*/ 109911 h 605409"/>
              <a:gd name="connsiteX16" fmla="*/ 136938 w 805410"/>
              <a:gd name="connsiteY16" fmla="*/ 52253 h 605409"/>
              <a:gd name="connsiteX17" fmla="*/ 160361 w 805410"/>
              <a:gd name="connsiteY17" fmla="*/ 19820 h 605409"/>
              <a:gd name="connsiteX18" fmla="*/ 201803 w 805410"/>
              <a:gd name="connsiteY18" fmla="*/ 5405 h 605409"/>
              <a:gd name="connsiteX19" fmla="*/ 263065 w 805410"/>
              <a:gd name="connsiteY19" fmla="*/ 0 h 605409"/>
              <a:gd name="connsiteX20" fmla="*/ 322524 w 805410"/>
              <a:gd name="connsiteY20" fmla="*/ 3604 h 605409"/>
              <a:gd name="connsiteX21" fmla="*/ 362164 w 805410"/>
              <a:gd name="connsiteY21" fmla="*/ 18018 h 605409"/>
              <a:gd name="connsiteX22" fmla="*/ 385588 w 805410"/>
              <a:gd name="connsiteY22" fmla="*/ 50451 h 605409"/>
              <a:gd name="connsiteX23" fmla="*/ 392795 w 805410"/>
              <a:gd name="connsiteY23" fmla="*/ 109911 h 605409"/>
              <a:gd name="connsiteX24" fmla="*/ 805410 w 805410"/>
              <a:gd name="connsiteY24" fmla="*/ 109911 h 605409"/>
              <a:gd name="connsiteX25" fmla="*/ 801807 w 805410"/>
              <a:gd name="connsiteY25" fmla="*/ 183785 h 605409"/>
              <a:gd name="connsiteX26" fmla="*/ 790996 w 805410"/>
              <a:gd name="connsiteY26" fmla="*/ 248650 h 605409"/>
              <a:gd name="connsiteX27" fmla="*/ 767572 w 805410"/>
              <a:gd name="connsiteY27" fmla="*/ 308110 h 605409"/>
              <a:gd name="connsiteX28" fmla="*/ 733338 w 805410"/>
              <a:gd name="connsiteY28" fmla="*/ 365768 h 605409"/>
              <a:gd name="connsiteX29" fmla="*/ 598202 w 805410"/>
              <a:gd name="connsiteY29" fmla="*/ 567571 h 605409"/>
              <a:gd name="connsiteX30" fmla="*/ 583787 w 805410"/>
              <a:gd name="connsiteY30" fmla="*/ 585589 h 605409"/>
              <a:gd name="connsiteX31" fmla="*/ 562166 w 805410"/>
              <a:gd name="connsiteY31" fmla="*/ 596400 h 605409"/>
              <a:gd name="connsiteX32" fmla="*/ 533337 w 805410"/>
              <a:gd name="connsiteY32" fmla="*/ 603607 h 605409"/>
              <a:gd name="connsiteX33" fmla="*/ 491895 w 805410"/>
              <a:gd name="connsiteY33" fmla="*/ 605409 h 605409"/>
              <a:gd name="connsiteX34" fmla="*/ 446850 w 805410"/>
              <a:gd name="connsiteY34" fmla="*/ 603607 h 605409"/>
              <a:gd name="connsiteX35" fmla="*/ 423426 w 805410"/>
              <a:gd name="connsiteY35" fmla="*/ 596400 h 605409"/>
              <a:gd name="connsiteX36" fmla="*/ 414417 w 805410"/>
              <a:gd name="connsiteY36" fmla="*/ 581986 h 605409"/>
              <a:gd name="connsiteX37" fmla="*/ 418021 w 805410"/>
              <a:gd name="connsiteY37" fmla="*/ 562166 h 605409"/>
              <a:gd name="connsiteX38" fmla="*/ 542346 w 805410"/>
              <a:gd name="connsiteY38" fmla="*/ 273876 h 605409"/>
              <a:gd name="connsiteX39" fmla="*/ 542346 w 805410"/>
              <a:gd name="connsiteY39" fmla="*/ 109911 h 605409"/>
              <a:gd name="connsiteX40" fmla="*/ 549553 w 805410"/>
              <a:gd name="connsiteY40" fmla="*/ 52253 h 605409"/>
              <a:gd name="connsiteX41" fmla="*/ 572976 w 805410"/>
              <a:gd name="connsiteY41" fmla="*/ 19820 h 605409"/>
              <a:gd name="connsiteX42" fmla="*/ 614418 w 805410"/>
              <a:gd name="connsiteY42" fmla="*/ 5405 h 605409"/>
              <a:gd name="connsiteX43" fmla="*/ 677482 w 805410"/>
              <a:gd name="connsiteY43" fmla="*/ 0 h 605409"/>
              <a:gd name="connsiteX44" fmla="*/ 736941 w 805410"/>
              <a:gd name="connsiteY44" fmla="*/ 3604 h 605409"/>
              <a:gd name="connsiteX45" fmla="*/ 776581 w 805410"/>
              <a:gd name="connsiteY45" fmla="*/ 18018 h 605409"/>
              <a:gd name="connsiteX46" fmla="*/ 800005 w 805410"/>
              <a:gd name="connsiteY46" fmla="*/ 50451 h 605409"/>
              <a:gd name="connsiteX47" fmla="*/ 805410 w 805410"/>
              <a:gd name="connsiteY47" fmla="*/ 109911 h 60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05410" h="605409">
                <a:moveTo>
                  <a:pt x="392795" y="109911"/>
                </a:moveTo>
                <a:cubicBezTo>
                  <a:pt x="392795" y="136938"/>
                  <a:pt x="390993" y="162163"/>
                  <a:pt x="389192" y="183785"/>
                </a:cubicBezTo>
                <a:cubicBezTo>
                  <a:pt x="387390" y="205407"/>
                  <a:pt x="381984" y="228830"/>
                  <a:pt x="376579" y="248650"/>
                </a:cubicBezTo>
                <a:cubicBezTo>
                  <a:pt x="371173" y="268470"/>
                  <a:pt x="363966" y="288290"/>
                  <a:pt x="353155" y="308110"/>
                </a:cubicBezTo>
                <a:cubicBezTo>
                  <a:pt x="342344" y="327930"/>
                  <a:pt x="333335" y="345948"/>
                  <a:pt x="318921" y="365768"/>
                </a:cubicBezTo>
                <a:lnTo>
                  <a:pt x="183785" y="567571"/>
                </a:lnTo>
                <a:cubicBezTo>
                  <a:pt x="180181" y="574778"/>
                  <a:pt x="174776" y="580184"/>
                  <a:pt x="169370" y="585589"/>
                </a:cubicBezTo>
                <a:cubicBezTo>
                  <a:pt x="163965" y="590995"/>
                  <a:pt x="156758" y="594598"/>
                  <a:pt x="147749" y="596400"/>
                </a:cubicBezTo>
                <a:cubicBezTo>
                  <a:pt x="138740" y="598202"/>
                  <a:pt x="129731" y="601806"/>
                  <a:pt x="118920" y="603607"/>
                </a:cubicBezTo>
                <a:cubicBezTo>
                  <a:pt x="108109" y="605409"/>
                  <a:pt x="95496" y="605409"/>
                  <a:pt x="79280" y="605409"/>
                </a:cubicBezTo>
                <a:cubicBezTo>
                  <a:pt x="61262" y="605409"/>
                  <a:pt x="46847" y="605409"/>
                  <a:pt x="34234" y="603607"/>
                </a:cubicBezTo>
                <a:cubicBezTo>
                  <a:pt x="21622" y="601806"/>
                  <a:pt x="14415" y="600004"/>
                  <a:pt x="9009" y="596400"/>
                </a:cubicBezTo>
                <a:cubicBezTo>
                  <a:pt x="3604" y="592797"/>
                  <a:pt x="0" y="587391"/>
                  <a:pt x="0" y="581986"/>
                </a:cubicBezTo>
                <a:cubicBezTo>
                  <a:pt x="0" y="576580"/>
                  <a:pt x="1802" y="569373"/>
                  <a:pt x="5405" y="562166"/>
                </a:cubicBezTo>
                <a:lnTo>
                  <a:pt x="129731" y="273876"/>
                </a:lnTo>
                <a:lnTo>
                  <a:pt x="129731" y="109911"/>
                </a:lnTo>
                <a:cubicBezTo>
                  <a:pt x="129731" y="86487"/>
                  <a:pt x="131532" y="66667"/>
                  <a:pt x="136938" y="52253"/>
                </a:cubicBezTo>
                <a:cubicBezTo>
                  <a:pt x="142343" y="37838"/>
                  <a:pt x="149550" y="27027"/>
                  <a:pt x="160361" y="19820"/>
                </a:cubicBezTo>
                <a:cubicBezTo>
                  <a:pt x="171172" y="12613"/>
                  <a:pt x="185587" y="7207"/>
                  <a:pt x="201803" y="5405"/>
                </a:cubicBezTo>
                <a:cubicBezTo>
                  <a:pt x="218019" y="3604"/>
                  <a:pt x="239641" y="0"/>
                  <a:pt x="263065" y="0"/>
                </a:cubicBezTo>
                <a:cubicBezTo>
                  <a:pt x="286488" y="0"/>
                  <a:pt x="306308" y="1802"/>
                  <a:pt x="322524" y="3604"/>
                </a:cubicBezTo>
                <a:cubicBezTo>
                  <a:pt x="338741" y="5405"/>
                  <a:pt x="351353" y="10811"/>
                  <a:pt x="362164" y="18018"/>
                </a:cubicBezTo>
                <a:cubicBezTo>
                  <a:pt x="372975" y="25225"/>
                  <a:pt x="380182" y="36036"/>
                  <a:pt x="385588" y="50451"/>
                </a:cubicBezTo>
                <a:cubicBezTo>
                  <a:pt x="390993" y="64865"/>
                  <a:pt x="392795" y="86487"/>
                  <a:pt x="392795" y="109911"/>
                </a:cubicBezTo>
                <a:close/>
                <a:moveTo>
                  <a:pt x="805410" y="109911"/>
                </a:moveTo>
                <a:cubicBezTo>
                  <a:pt x="805410" y="136938"/>
                  <a:pt x="803608" y="162163"/>
                  <a:pt x="801807" y="183785"/>
                </a:cubicBezTo>
                <a:cubicBezTo>
                  <a:pt x="800005" y="205407"/>
                  <a:pt x="796401" y="228830"/>
                  <a:pt x="790996" y="248650"/>
                </a:cubicBezTo>
                <a:cubicBezTo>
                  <a:pt x="785590" y="268470"/>
                  <a:pt x="776581" y="288290"/>
                  <a:pt x="767572" y="308110"/>
                </a:cubicBezTo>
                <a:cubicBezTo>
                  <a:pt x="758563" y="327930"/>
                  <a:pt x="747752" y="345948"/>
                  <a:pt x="733338" y="365768"/>
                </a:cubicBezTo>
                <a:lnTo>
                  <a:pt x="598202" y="567571"/>
                </a:lnTo>
                <a:cubicBezTo>
                  <a:pt x="592796" y="574778"/>
                  <a:pt x="587391" y="580184"/>
                  <a:pt x="583787" y="585589"/>
                </a:cubicBezTo>
                <a:cubicBezTo>
                  <a:pt x="580184" y="590995"/>
                  <a:pt x="571175" y="594598"/>
                  <a:pt x="562166" y="596400"/>
                </a:cubicBezTo>
                <a:cubicBezTo>
                  <a:pt x="553156" y="598202"/>
                  <a:pt x="544147" y="601806"/>
                  <a:pt x="533337" y="603607"/>
                </a:cubicBezTo>
                <a:cubicBezTo>
                  <a:pt x="522526" y="605409"/>
                  <a:pt x="508111" y="605409"/>
                  <a:pt x="491895" y="605409"/>
                </a:cubicBezTo>
                <a:cubicBezTo>
                  <a:pt x="473877" y="605409"/>
                  <a:pt x="459462" y="605409"/>
                  <a:pt x="446850" y="603607"/>
                </a:cubicBezTo>
                <a:cubicBezTo>
                  <a:pt x="434237" y="601806"/>
                  <a:pt x="428831" y="600004"/>
                  <a:pt x="423426" y="596400"/>
                </a:cubicBezTo>
                <a:cubicBezTo>
                  <a:pt x="418021" y="592797"/>
                  <a:pt x="414417" y="587391"/>
                  <a:pt x="414417" y="581986"/>
                </a:cubicBezTo>
                <a:cubicBezTo>
                  <a:pt x="414417" y="576580"/>
                  <a:pt x="414417" y="569373"/>
                  <a:pt x="418021" y="562166"/>
                </a:cubicBezTo>
                <a:lnTo>
                  <a:pt x="542346" y="273876"/>
                </a:lnTo>
                <a:lnTo>
                  <a:pt x="542346" y="109911"/>
                </a:lnTo>
                <a:cubicBezTo>
                  <a:pt x="542346" y="86487"/>
                  <a:pt x="544147" y="66667"/>
                  <a:pt x="549553" y="52253"/>
                </a:cubicBezTo>
                <a:cubicBezTo>
                  <a:pt x="554958" y="37838"/>
                  <a:pt x="562166" y="27027"/>
                  <a:pt x="572976" y="19820"/>
                </a:cubicBezTo>
                <a:cubicBezTo>
                  <a:pt x="583787" y="12613"/>
                  <a:pt x="598202" y="7207"/>
                  <a:pt x="614418" y="5405"/>
                </a:cubicBezTo>
                <a:cubicBezTo>
                  <a:pt x="630634" y="3604"/>
                  <a:pt x="654058" y="0"/>
                  <a:pt x="677482" y="0"/>
                </a:cubicBezTo>
                <a:cubicBezTo>
                  <a:pt x="700905" y="0"/>
                  <a:pt x="720725" y="1802"/>
                  <a:pt x="736941" y="3604"/>
                </a:cubicBezTo>
                <a:cubicBezTo>
                  <a:pt x="753158" y="7207"/>
                  <a:pt x="765770" y="10811"/>
                  <a:pt x="776581" y="18018"/>
                </a:cubicBezTo>
                <a:cubicBezTo>
                  <a:pt x="787392" y="25225"/>
                  <a:pt x="794599" y="36036"/>
                  <a:pt x="800005" y="50451"/>
                </a:cubicBezTo>
                <a:cubicBezTo>
                  <a:pt x="805410" y="64865"/>
                  <a:pt x="805410" y="86487"/>
                  <a:pt x="805410" y="109911"/>
                </a:cubicBezTo>
                <a:close/>
              </a:path>
            </a:pathLst>
          </a:custGeom>
          <a:solidFill>
            <a:schemeClr val="bg1"/>
          </a:solidFill>
          <a:ln w="178594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endParaRPr lang="en-US" noProof="0" dirty="0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A326A4F2-777D-4195-9351-3B9DF3F17E6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734580BE-41A3-4543-9172-B6B416CEB866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BE9EE287-F52E-4273-8153-E97E085C48E8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CE0380D0-DCAF-4CFA-AF54-F2216EE7EEA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116875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Zitat">
    <p:bg bwMode="ltGray"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">
            <a:extLst>
              <a:ext uri="{FF2B5EF4-FFF2-40B4-BE49-F238E27FC236}">
                <a16:creationId xmlns:a16="http://schemas.microsoft.com/office/drawing/2014/main" id="{CA60EB77-AF1F-483A-A3D7-2A86D530FF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 bwMode="gray">
          <a:xfrm>
            <a:off x="1392072" y="1511300"/>
            <a:ext cx="10255416" cy="42989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9600" b="1">
                <a:solidFill>
                  <a:schemeClr val="bg1"/>
                </a:solidFill>
              </a:defRPr>
            </a:lvl1pPr>
            <a:lvl2pPr marL="450000" indent="0" algn="l">
              <a:buNone/>
              <a:defRPr sz="9600" b="1"/>
            </a:lvl2pPr>
            <a:lvl3pPr marL="810000" indent="0" algn="l">
              <a:buNone/>
              <a:defRPr sz="9600" b="1"/>
            </a:lvl3pPr>
            <a:lvl4pPr marL="1170000" indent="0" algn="l">
              <a:buNone/>
              <a:defRPr sz="9600" b="1"/>
            </a:lvl4pPr>
            <a:lvl5pPr marL="1530000" indent="0" algn="l">
              <a:buNone/>
              <a:defRPr sz="9600" b="1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Form">
            <a:extLst>
              <a:ext uri="{FF2B5EF4-FFF2-40B4-BE49-F238E27FC236}">
                <a16:creationId xmlns:a16="http://schemas.microsoft.com/office/drawing/2014/main" id="{096550C7-7E5F-4090-BF5E-6938848F37F7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542925" y="2229324"/>
            <a:ext cx="720000" cy="541208"/>
          </a:xfrm>
          <a:custGeom>
            <a:avLst/>
            <a:gdLst>
              <a:gd name="connsiteX0" fmla="*/ 392795 w 805410"/>
              <a:gd name="connsiteY0" fmla="*/ 109911 h 605409"/>
              <a:gd name="connsiteX1" fmla="*/ 389192 w 805410"/>
              <a:gd name="connsiteY1" fmla="*/ 183785 h 605409"/>
              <a:gd name="connsiteX2" fmla="*/ 376579 w 805410"/>
              <a:gd name="connsiteY2" fmla="*/ 248650 h 605409"/>
              <a:gd name="connsiteX3" fmla="*/ 353155 w 805410"/>
              <a:gd name="connsiteY3" fmla="*/ 308110 h 605409"/>
              <a:gd name="connsiteX4" fmla="*/ 318921 w 805410"/>
              <a:gd name="connsiteY4" fmla="*/ 365768 h 605409"/>
              <a:gd name="connsiteX5" fmla="*/ 183785 w 805410"/>
              <a:gd name="connsiteY5" fmla="*/ 567571 h 605409"/>
              <a:gd name="connsiteX6" fmla="*/ 169370 w 805410"/>
              <a:gd name="connsiteY6" fmla="*/ 585589 h 605409"/>
              <a:gd name="connsiteX7" fmla="*/ 147749 w 805410"/>
              <a:gd name="connsiteY7" fmla="*/ 596400 h 605409"/>
              <a:gd name="connsiteX8" fmla="*/ 118920 w 805410"/>
              <a:gd name="connsiteY8" fmla="*/ 603607 h 605409"/>
              <a:gd name="connsiteX9" fmla="*/ 79280 w 805410"/>
              <a:gd name="connsiteY9" fmla="*/ 605409 h 605409"/>
              <a:gd name="connsiteX10" fmla="*/ 34234 w 805410"/>
              <a:gd name="connsiteY10" fmla="*/ 603607 h 605409"/>
              <a:gd name="connsiteX11" fmla="*/ 9009 w 805410"/>
              <a:gd name="connsiteY11" fmla="*/ 596400 h 605409"/>
              <a:gd name="connsiteX12" fmla="*/ 0 w 805410"/>
              <a:gd name="connsiteY12" fmla="*/ 581986 h 605409"/>
              <a:gd name="connsiteX13" fmla="*/ 5405 w 805410"/>
              <a:gd name="connsiteY13" fmla="*/ 562166 h 605409"/>
              <a:gd name="connsiteX14" fmla="*/ 129731 w 805410"/>
              <a:gd name="connsiteY14" fmla="*/ 273876 h 605409"/>
              <a:gd name="connsiteX15" fmla="*/ 129731 w 805410"/>
              <a:gd name="connsiteY15" fmla="*/ 109911 h 605409"/>
              <a:gd name="connsiteX16" fmla="*/ 136938 w 805410"/>
              <a:gd name="connsiteY16" fmla="*/ 52253 h 605409"/>
              <a:gd name="connsiteX17" fmla="*/ 160361 w 805410"/>
              <a:gd name="connsiteY17" fmla="*/ 19820 h 605409"/>
              <a:gd name="connsiteX18" fmla="*/ 201803 w 805410"/>
              <a:gd name="connsiteY18" fmla="*/ 5405 h 605409"/>
              <a:gd name="connsiteX19" fmla="*/ 263065 w 805410"/>
              <a:gd name="connsiteY19" fmla="*/ 0 h 605409"/>
              <a:gd name="connsiteX20" fmla="*/ 322524 w 805410"/>
              <a:gd name="connsiteY20" fmla="*/ 3604 h 605409"/>
              <a:gd name="connsiteX21" fmla="*/ 362164 w 805410"/>
              <a:gd name="connsiteY21" fmla="*/ 18018 h 605409"/>
              <a:gd name="connsiteX22" fmla="*/ 385588 w 805410"/>
              <a:gd name="connsiteY22" fmla="*/ 50451 h 605409"/>
              <a:gd name="connsiteX23" fmla="*/ 392795 w 805410"/>
              <a:gd name="connsiteY23" fmla="*/ 109911 h 605409"/>
              <a:gd name="connsiteX24" fmla="*/ 805410 w 805410"/>
              <a:gd name="connsiteY24" fmla="*/ 109911 h 605409"/>
              <a:gd name="connsiteX25" fmla="*/ 801807 w 805410"/>
              <a:gd name="connsiteY25" fmla="*/ 183785 h 605409"/>
              <a:gd name="connsiteX26" fmla="*/ 790996 w 805410"/>
              <a:gd name="connsiteY26" fmla="*/ 248650 h 605409"/>
              <a:gd name="connsiteX27" fmla="*/ 767572 w 805410"/>
              <a:gd name="connsiteY27" fmla="*/ 308110 h 605409"/>
              <a:gd name="connsiteX28" fmla="*/ 733338 w 805410"/>
              <a:gd name="connsiteY28" fmla="*/ 365768 h 605409"/>
              <a:gd name="connsiteX29" fmla="*/ 598202 w 805410"/>
              <a:gd name="connsiteY29" fmla="*/ 567571 h 605409"/>
              <a:gd name="connsiteX30" fmla="*/ 583787 w 805410"/>
              <a:gd name="connsiteY30" fmla="*/ 585589 h 605409"/>
              <a:gd name="connsiteX31" fmla="*/ 562166 w 805410"/>
              <a:gd name="connsiteY31" fmla="*/ 596400 h 605409"/>
              <a:gd name="connsiteX32" fmla="*/ 533337 w 805410"/>
              <a:gd name="connsiteY32" fmla="*/ 603607 h 605409"/>
              <a:gd name="connsiteX33" fmla="*/ 491895 w 805410"/>
              <a:gd name="connsiteY33" fmla="*/ 605409 h 605409"/>
              <a:gd name="connsiteX34" fmla="*/ 446850 w 805410"/>
              <a:gd name="connsiteY34" fmla="*/ 603607 h 605409"/>
              <a:gd name="connsiteX35" fmla="*/ 423426 w 805410"/>
              <a:gd name="connsiteY35" fmla="*/ 596400 h 605409"/>
              <a:gd name="connsiteX36" fmla="*/ 414417 w 805410"/>
              <a:gd name="connsiteY36" fmla="*/ 581986 h 605409"/>
              <a:gd name="connsiteX37" fmla="*/ 418021 w 805410"/>
              <a:gd name="connsiteY37" fmla="*/ 562166 h 605409"/>
              <a:gd name="connsiteX38" fmla="*/ 542346 w 805410"/>
              <a:gd name="connsiteY38" fmla="*/ 273876 h 605409"/>
              <a:gd name="connsiteX39" fmla="*/ 542346 w 805410"/>
              <a:gd name="connsiteY39" fmla="*/ 109911 h 605409"/>
              <a:gd name="connsiteX40" fmla="*/ 549553 w 805410"/>
              <a:gd name="connsiteY40" fmla="*/ 52253 h 605409"/>
              <a:gd name="connsiteX41" fmla="*/ 572976 w 805410"/>
              <a:gd name="connsiteY41" fmla="*/ 19820 h 605409"/>
              <a:gd name="connsiteX42" fmla="*/ 614418 w 805410"/>
              <a:gd name="connsiteY42" fmla="*/ 5405 h 605409"/>
              <a:gd name="connsiteX43" fmla="*/ 677482 w 805410"/>
              <a:gd name="connsiteY43" fmla="*/ 0 h 605409"/>
              <a:gd name="connsiteX44" fmla="*/ 736941 w 805410"/>
              <a:gd name="connsiteY44" fmla="*/ 3604 h 605409"/>
              <a:gd name="connsiteX45" fmla="*/ 776581 w 805410"/>
              <a:gd name="connsiteY45" fmla="*/ 18018 h 605409"/>
              <a:gd name="connsiteX46" fmla="*/ 800005 w 805410"/>
              <a:gd name="connsiteY46" fmla="*/ 50451 h 605409"/>
              <a:gd name="connsiteX47" fmla="*/ 805410 w 805410"/>
              <a:gd name="connsiteY47" fmla="*/ 109911 h 60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05410" h="605409">
                <a:moveTo>
                  <a:pt x="392795" y="109911"/>
                </a:moveTo>
                <a:cubicBezTo>
                  <a:pt x="392795" y="136938"/>
                  <a:pt x="390993" y="162163"/>
                  <a:pt x="389192" y="183785"/>
                </a:cubicBezTo>
                <a:cubicBezTo>
                  <a:pt x="387390" y="205407"/>
                  <a:pt x="381984" y="228830"/>
                  <a:pt x="376579" y="248650"/>
                </a:cubicBezTo>
                <a:cubicBezTo>
                  <a:pt x="371173" y="268470"/>
                  <a:pt x="363966" y="288290"/>
                  <a:pt x="353155" y="308110"/>
                </a:cubicBezTo>
                <a:cubicBezTo>
                  <a:pt x="342344" y="327930"/>
                  <a:pt x="333335" y="345948"/>
                  <a:pt x="318921" y="365768"/>
                </a:cubicBezTo>
                <a:lnTo>
                  <a:pt x="183785" y="567571"/>
                </a:lnTo>
                <a:cubicBezTo>
                  <a:pt x="180181" y="574778"/>
                  <a:pt x="174776" y="580184"/>
                  <a:pt x="169370" y="585589"/>
                </a:cubicBezTo>
                <a:cubicBezTo>
                  <a:pt x="163965" y="590995"/>
                  <a:pt x="156758" y="594598"/>
                  <a:pt x="147749" y="596400"/>
                </a:cubicBezTo>
                <a:cubicBezTo>
                  <a:pt x="138740" y="598202"/>
                  <a:pt x="129731" y="601806"/>
                  <a:pt x="118920" y="603607"/>
                </a:cubicBezTo>
                <a:cubicBezTo>
                  <a:pt x="108109" y="605409"/>
                  <a:pt x="95496" y="605409"/>
                  <a:pt x="79280" y="605409"/>
                </a:cubicBezTo>
                <a:cubicBezTo>
                  <a:pt x="61262" y="605409"/>
                  <a:pt x="46847" y="605409"/>
                  <a:pt x="34234" y="603607"/>
                </a:cubicBezTo>
                <a:cubicBezTo>
                  <a:pt x="21622" y="601806"/>
                  <a:pt x="14415" y="600004"/>
                  <a:pt x="9009" y="596400"/>
                </a:cubicBezTo>
                <a:cubicBezTo>
                  <a:pt x="3604" y="592797"/>
                  <a:pt x="0" y="587391"/>
                  <a:pt x="0" y="581986"/>
                </a:cubicBezTo>
                <a:cubicBezTo>
                  <a:pt x="0" y="576580"/>
                  <a:pt x="1802" y="569373"/>
                  <a:pt x="5405" y="562166"/>
                </a:cubicBezTo>
                <a:lnTo>
                  <a:pt x="129731" y="273876"/>
                </a:lnTo>
                <a:lnTo>
                  <a:pt x="129731" y="109911"/>
                </a:lnTo>
                <a:cubicBezTo>
                  <a:pt x="129731" y="86487"/>
                  <a:pt x="131532" y="66667"/>
                  <a:pt x="136938" y="52253"/>
                </a:cubicBezTo>
                <a:cubicBezTo>
                  <a:pt x="142343" y="37838"/>
                  <a:pt x="149550" y="27027"/>
                  <a:pt x="160361" y="19820"/>
                </a:cubicBezTo>
                <a:cubicBezTo>
                  <a:pt x="171172" y="12613"/>
                  <a:pt x="185587" y="7207"/>
                  <a:pt x="201803" y="5405"/>
                </a:cubicBezTo>
                <a:cubicBezTo>
                  <a:pt x="218019" y="3604"/>
                  <a:pt x="239641" y="0"/>
                  <a:pt x="263065" y="0"/>
                </a:cubicBezTo>
                <a:cubicBezTo>
                  <a:pt x="286488" y="0"/>
                  <a:pt x="306308" y="1802"/>
                  <a:pt x="322524" y="3604"/>
                </a:cubicBezTo>
                <a:cubicBezTo>
                  <a:pt x="338741" y="5405"/>
                  <a:pt x="351353" y="10811"/>
                  <a:pt x="362164" y="18018"/>
                </a:cubicBezTo>
                <a:cubicBezTo>
                  <a:pt x="372975" y="25225"/>
                  <a:pt x="380182" y="36036"/>
                  <a:pt x="385588" y="50451"/>
                </a:cubicBezTo>
                <a:cubicBezTo>
                  <a:pt x="390993" y="64865"/>
                  <a:pt x="392795" y="86487"/>
                  <a:pt x="392795" y="109911"/>
                </a:cubicBezTo>
                <a:close/>
                <a:moveTo>
                  <a:pt x="805410" y="109911"/>
                </a:moveTo>
                <a:cubicBezTo>
                  <a:pt x="805410" y="136938"/>
                  <a:pt x="803608" y="162163"/>
                  <a:pt x="801807" y="183785"/>
                </a:cubicBezTo>
                <a:cubicBezTo>
                  <a:pt x="800005" y="205407"/>
                  <a:pt x="796401" y="228830"/>
                  <a:pt x="790996" y="248650"/>
                </a:cubicBezTo>
                <a:cubicBezTo>
                  <a:pt x="785590" y="268470"/>
                  <a:pt x="776581" y="288290"/>
                  <a:pt x="767572" y="308110"/>
                </a:cubicBezTo>
                <a:cubicBezTo>
                  <a:pt x="758563" y="327930"/>
                  <a:pt x="747752" y="345948"/>
                  <a:pt x="733338" y="365768"/>
                </a:cubicBezTo>
                <a:lnTo>
                  <a:pt x="598202" y="567571"/>
                </a:lnTo>
                <a:cubicBezTo>
                  <a:pt x="592796" y="574778"/>
                  <a:pt x="587391" y="580184"/>
                  <a:pt x="583787" y="585589"/>
                </a:cubicBezTo>
                <a:cubicBezTo>
                  <a:pt x="580184" y="590995"/>
                  <a:pt x="571175" y="594598"/>
                  <a:pt x="562166" y="596400"/>
                </a:cubicBezTo>
                <a:cubicBezTo>
                  <a:pt x="553156" y="598202"/>
                  <a:pt x="544147" y="601806"/>
                  <a:pt x="533337" y="603607"/>
                </a:cubicBezTo>
                <a:cubicBezTo>
                  <a:pt x="522526" y="605409"/>
                  <a:pt x="508111" y="605409"/>
                  <a:pt x="491895" y="605409"/>
                </a:cubicBezTo>
                <a:cubicBezTo>
                  <a:pt x="473877" y="605409"/>
                  <a:pt x="459462" y="605409"/>
                  <a:pt x="446850" y="603607"/>
                </a:cubicBezTo>
                <a:cubicBezTo>
                  <a:pt x="434237" y="601806"/>
                  <a:pt x="428831" y="600004"/>
                  <a:pt x="423426" y="596400"/>
                </a:cubicBezTo>
                <a:cubicBezTo>
                  <a:pt x="418021" y="592797"/>
                  <a:pt x="414417" y="587391"/>
                  <a:pt x="414417" y="581986"/>
                </a:cubicBezTo>
                <a:cubicBezTo>
                  <a:pt x="414417" y="576580"/>
                  <a:pt x="414417" y="569373"/>
                  <a:pt x="418021" y="562166"/>
                </a:cubicBezTo>
                <a:lnTo>
                  <a:pt x="542346" y="273876"/>
                </a:lnTo>
                <a:lnTo>
                  <a:pt x="542346" y="109911"/>
                </a:lnTo>
                <a:cubicBezTo>
                  <a:pt x="542346" y="86487"/>
                  <a:pt x="544147" y="66667"/>
                  <a:pt x="549553" y="52253"/>
                </a:cubicBezTo>
                <a:cubicBezTo>
                  <a:pt x="554958" y="37838"/>
                  <a:pt x="562166" y="27027"/>
                  <a:pt x="572976" y="19820"/>
                </a:cubicBezTo>
                <a:cubicBezTo>
                  <a:pt x="583787" y="12613"/>
                  <a:pt x="598202" y="7207"/>
                  <a:pt x="614418" y="5405"/>
                </a:cubicBezTo>
                <a:cubicBezTo>
                  <a:pt x="630634" y="3604"/>
                  <a:pt x="654058" y="0"/>
                  <a:pt x="677482" y="0"/>
                </a:cubicBezTo>
                <a:cubicBezTo>
                  <a:pt x="700905" y="0"/>
                  <a:pt x="720725" y="1802"/>
                  <a:pt x="736941" y="3604"/>
                </a:cubicBezTo>
                <a:cubicBezTo>
                  <a:pt x="753158" y="7207"/>
                  <a:pt x="765770" y="10811"/>
                  <a:pt x="776581" y="18018"/>
                </a:cubicBezTo>
                <a:cubicBezTo>
                  <a:pt x="787392" y="25225"/>
                  <a:pt x="794599" y="36036"/>
                  <a:pt x="800005" y="50451"/>
                </a:cubicBezTo>
                <a:cubicBezTo>
                  <a:pt x="805410" y="64865"/>
                  <a:pt x="805410" y="86487"/>
                  <a:pt x="805410" y="109911"/>
                </a:cubicBezTo>
                <a:close/>
              </a:path>
            </a:pathLst>
          </a:custGeom>
          <a:solidFill>
            <a:schemeClr val="bg1"/>
          </a:solidFill>
          <a:ln w="178594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endParaRPr lang="en-US" noProof="0" dirty="0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A80BCDB9-6C14-4364-865C-80158D4502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9197A381-43A3-4BF8-A72E-3C7CADC57812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7F9A8ADD-CCC9-4230-B8CF-35135B72A803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4E71AB58-9639-4726-821E-D75396F65D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61305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Zitat">
    <p:bg bwMode="ltGray"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">
            <a:extLst>
              <a:ext uri="{FF2B5EF4-FFF2-40B4-BE49-F238E27FC236}">
                <a16:creationId xmlns:a16="http://schemas.microsoft.com/office/drawing/2014/main" id="{CA60EB77-AF1F-483A-A3D7-2A86D530FF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 bwMode="gray">
          <a:xfrm>
            <a:off x="1392072" y="1511300"/>
            <a:ext cx="10255416" cy="42989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9600" b="1">
                <a:solidFill>
                  <a:schemeClr val="bg1"/>
                </a:solidFill>
              </a:defRPr>
            </a:lvl1pPr>
            <a:lvl2pPr marL="450000" indent="0" algn="l">
              <a:buNone/>
              <a:defRPr sz="9600" b="1"/>
            </a:lvl2pPr>
            <a:lvl3pPr marL="810000" indent="0" algn="l">
              <a:buNone/>
              <a:defRPr sz="9600" b="1"/>
            </a:lvl3pPr>
            <a:lvl4pPr marL="1170000" indent="0" algn="l">
              <a:buNone/>
              <a:defRPr sz="9600" b="1"/>
            </a:lvl4pPr>
            <a:lvl5pPr marL="1530000" indent="0" algn="l">
              <a:buNone/>
              <a:defRPr sz="9600" b="1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230626E7-4ED4-44AE-A005-CB68E9AC2B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98EFD742-BC45-4054-A9CB-5869C730FAFF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51E123EE-FF08-4D6B-9A34-3CFCFBC8AA58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DA141CEF-D4F6-4FA8-B208-D635025C4C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  <p:sp>
        <p:nvSpPr>
          <p:cNvPr id="8" name="Form">
            <a:extLst>
              <a:ext uri="{FF2B5EF4-FFF2-40B4-BE49-F238E27FC236}">
                <a16:creationId xmlns:a16="http://schemas.microsoft.com/office/drawing/2014/main" id="{DDAABBF3-CB38-45C1-8C54-D964905E0B0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542925" y="2229324"/>
            <a:ext cx="720000" cy="541208"/>
          </a:xfrm>
          <a:custGeom>
            <a:avLst/>
            <a:gdLst>
              <a:gd name="connsiteX0" fmla="*/ 392795 w 805410"/>
              <a:gd name="connsiteY0" fmla="*/ 109911 h 605409"/>
              <a:gd name="connsiteX1" fmla="*/ 389192 w 805410"/>
              <a:gd name="connsiteY1" fmla="*/ 183785 h 605409"/>
              <a:gd name="connsiteX2" fmla="*/ 376579 w 805410"/>
              <a:gd name="connsiteY2" fmla="*/ 248650 h 605409"/>
              <a:gd name="connsiteX3" fmla="*/ 353155 w 805410"/>
              <a:gd name="connsiteY3" fmla="*/ 308110 h 605409"/>
              <a:gd name="connsiteX4" fmla="*/ 318921 w 805410"/>
              <a:gd name="connsiteY4" fmla="*/ 365768 h 605409"/>
              <a:gd name="connsiteX5" fmla="*/ 183785 w 805410"/>
              <a:gd name="connsiteY5" fmla="*/ 567571 h 605409"/>
              <a:gd name="connsiteX6" fmla="*/ 169370 w 805410"/>
              <a:gd name="connsiteY6" fmla="*/ 585589 h 605409"/>
              <a:gd name="connsiteX7" fmla="*/ 147749 w 805410"/>
              <a:gd name="connsiteY7" fmla="*/ 596400 h 605409"/>
              <a:gd name="connsiteX8" fmla="*/ 118920 w 805410"/>
              <a:gd name="connsiteY8" fmla="*/ 603607 h 605409"/>
              <a:gd name="connsiteX9" fmla="*/ 79280 w 805410"/>
              <a:gd name="connsiteY9" fmla="*/ 605409 h 605409"/>
              <a:gd name="connsiteX10" fmla="*/ 34234 w 805410"/>
              <a:gd name="connsiteY10" fmla="*/ 603607 h 605409"/>
              <a:gd name="connsiteX11" fmla="*/ 9009 w 805410"/>
              <a:gd name="connsiteY11" fmla="*/ 596400 h 605409"/>
              <a:gd name="connsiteX12" fmla="*/ 0 w 805410"/>
              <a:gd name="connsiteY12" fmla="*/ 581986 h 605409"/>
              <a:gd name="connsiteX13" fmla="*/ 5405 w 805410"/>
              <a:gd name="connsiteY13" fmla="*/ 562166 h 605409"/>
              <a:gd name="connsiteX14" fmla="*/ 129731 w 805410"/>
              <a:gd name="connsiteY14" fmla="*/ 273876 h 605409"/>
              <a:gd name="connsiteX15" fmla="*/ 129731 w 805410"/>
              <a:gd name="connsiteY15" fmla="*/ 109911 h 605409"/>
              <a:gd name="connsiteX16" fmla="*/ 136938 w 805410"/>
              <a:gd name="connsiteY16" fmla="*/ 52253 h 605409"/>
              <a:gd name="connsiteX17" fmla="*/ 160361 w 805410"/>
              <a:gd name="connsiteY17" fmla="*/ 19820 h 605409"/>
              <a:gd name="connsiteX18" fmla="*/ 201803 w 805410"/>
              <a:gd name="connsiteY18" fmla="*/ 5405 h 605409"/>
              <a:gd name="connsiteX19" fmla="*/ 263065 w 805410"/>
              <a:gd name="connsiteY19" fmla="*/ 0 h 605409"/>
              <a:gd name="connsiteX20" fmla="*/ 322524 w 805410"/>
              <a:gd name="connsiteY20" fmla="*/ 3604 h 605409"/>
              <a:gd name="connsiteX21" fmla="*/ 362164 w 805410"/>
              <a:gd name="connsiteY21" fmla="*/ 18018 h 605409"/>
              <a:gd name="connsiteX22" fmla="*/ 385588 w 805410"/>
              <a:gd name="connsiteY22" fmla="*/ 50451 h 605409"/>
              <a:gd name="connsiteX23" fmla="*/ 392795 w 805410"/>
              <a:gd name="connsiteY23" fmla="*/ 109911 h 605409"/>
              <a:gd name="connsiteX24" fmla="*/ 805410 w 805410"/>
              <a:gd name="connsiteY24" fmla="*/ 109911 h 605409"/>
              <a:gd name="connsiteX25" fmla="*/ 801807 w 805410"/>
              <a:gd name="connsiteY25" fmla="*/ 183785 h 605409"/>
              <a:gd name="connsiteX26" fmla="*/ 790996 w 805410"/>
              <a:gd name="connsiteY26" fmla="*/ 248650 h 605409"/>
              <a:gd name="connsiteX27" fmla="*/ 767572 w 805410"/>
              <a:gd name="connsiteY27" fmla="*/ 308110 h 605409"/>
              <a:gd name="connsiteX28" fmla="*/ 733338 w 805410"/>
              <a:gd name="connsiteY28" fmla="*/ 365768 h 605409"/>
              <a:gd name="connsiteX29" fmla="*/ 598202 w 805410"/>
              <a:gd name="connsiteY29" fmla="*/ 567571 h 605409"/>
              <a:gd name="connsiteX30" fmla="*/ 583787 w 805410"/>
              <a:gd name="connsiteY30" fmla="*/ 585589 h 605409"/>
              <a:gd name="connsiteX31" fmla="*/ 562166 w 805410"/>
              <a:gd name="connsiteY31" fmla="*/ 596400 h 605409"/>
              <a:gd name="connsiteX32" fmla="*/ 533337 w 805410"/>
              <a:gd name="connsiteY32" fmla="*/ 603607 h 605409"/>
              <a:gd name="connsiteX33" fmla="*/ 491895 w 805410"/>
              <a:gd name="connsiteY33" fmla="*/ 605409 h 605409"/>
              <a:gd name="connsiteX34" fmla="*/ 446850 w 805410"/>
              <a:gd name="connsiteY34" fmla="*/ 603607 h 605409"/>
              <a:gd name="connsiteX35" fmla="*/ 423426 w 805410"/>
              <a:gd name="connsiteY35" fmla="*/ 596400 h 605409"/>
              <a:gd name="connsiteX36" fmla="*/ 414417 w 805410"/>
              <a:gd name="connsiteY36" fmla="*/ 581986 h 605409"/>
              <a:gd name="connsiteX37" fmla="*/ 418021 w 805410"/>
              <a:gd name="connsiteY37" fmla="*/ 562166 h 605409"/>
              <a:gd name="connsiteX38" fmla="*/ 542346 w 805410"/>
              <a:gd name="connsiteY38" fmla="*/ 273876 h 605409"/>
              <a:gd name="connsiteX39" fmla="*/ 542346 w 805410"/>
              <a:gd name="connsiteY39" fmla="*/ 109911 h 605409"/>
              <a:gd name="connsiteX40" fmla="*/ 549553 w 805410"/>
              <a:gd name="connsiteY40" fmla="*/ 52253 h 605409"/>
              <a:gd name="connsiteX41" fmla="*/ 572976 w 805410"/>
              <a:gd name="connsiteY41" fmla="*/ 19820 h 605409"/>
              <a:gd name="connsiteX42" fmla="*/ 614418 w 805410"/>
              <a:gd name="connsiteY42" fmla="*/ 5405 h 605409"/>
              <a:gd name="connsiteX43" fmla="*/ 677482 w 805410"/>
              <a:gd name="connsiteY43" fmla="*/ 0 h 605409"/>
              <a:gd name="connsiteX44" fmla="*/ 736941 w 805410"/>
              <a:gd name="connsiteY44" fmla="*/ 3604 h 605409"/>
              <a:gd name="connsiteX45" fmla="*/ 776581 w 805410"/>
              <a:gd name="connsiteY45" fmla="*/ 18018 h 605409"/>
              <a:gd name="connsiteX46" fmla="*/ 800005 w 805410"/>
              <a:gd name="connsiteY46" fmla="*/ 50451 h 605409"/>
              <a:gd name="connsiteX47" fmla="*/ 805410 w 805410"/>
              <a:gd name="connsiteY47" fmla="*/ 109911 h 60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05410" h="605409">
                <a:moveTo>
                  <a:pt x="392795" y="109911"/>
                </a:moveTo>
                <a:cubicBezTo>
                  <a:pt x="392795" y="136938"/>
                  <a:pt x="390993" y="162163"/>
                  <a:pt x="389192" y="183785"/>
                </a:cubicBezTo>
                <a:cubicBezTo>
                  <a:pt x="387390" y="205407"/>
                  <a:pt x="381984" y="228830"/>
                  <a:pt x="376579" y="248650"/>
                </a:cubicBezTo>
                <a:cubicBezTo>
                  <a:pt x="371173" y="268470"/>
                  <a:pt x="363966" y="288290"/>
                  <a:pt x="353155" y="308110"/>
                </a:cubicBezTo>
                <a:cubicBezTo>
                  <a:pt x="342344" y="327930"/>
                  <a:pt x="333335" y="345948"/>
                  <a:pt x="318921" y="365768"/>
                </a:cubicBezTo>
                <a:lnTo>
                  <a:pt x="183785" y="567571"/>
                </a:lnTo>
                <a:cubicBezTo>
                  <a:pt x="180181" y="574778"/>
                  <a:pt x="174776" y="580184"/>
                  <a:pt x="169370" y="585589"/>
                </a:cubicBezTo>
                <a:cubicBezTo>
                  <a:pt x="163965" y="590995"/>
                  <a:pt x="156758" y="594598"/>
                  <a:pt x="147749" y="596400"/>
                </a:cubicBezTo>
                <a:cubicBezTo>
                  <a:pt x="138740" y="598202"/>
                  <a:pt x="129731" y="601806"/>
                  <a:pt x="118920" y="603607"/>
                </a:cubicBezTo>
                <a:cubicBezTo>
                  <a:pt x="108109" y="605409"/>
                  <a:pt x="95496" y="605409"/>
                  <a:pt x="79280" y="605409"/>
                </a:cubicBezTo>
                <a:cubicBezTo>
                  <a:pt x="61262" y="605409"/>
                  <a:pt x="46847" y="605409"/>
                  <a:pt x="34234" y="603607"/>
                </a:cubicBezTo>
                <a:cubicBezTo>
                  <a:pt x="21622" y="601806"/>
                  <a:pt x="14415" y="600004"/>
                  <a:pt x="9009" y="596400"/>
                </a:cubicBezTo>
                <a:cubicBezTo>
                  <a:pt x="3604" y="592797"/>
                  <a:pt x="0" y="587391"/>
                  <a:pt x="0" y="581986"/>
                </a:cubicBezTo>
                <a:cubicBezTo>
                  <a:pt x="0" y="576580"/>
                  <a:pt x="1802" y="569373"/>
                  <a:pt x="5405" y="562166"/>
                </a:cubicBezTo>
                <a:lnTo>
                  <a:pt x="129731" y="273876"/>
                </a:lnTo>
                <a:lnTo>
                  <a:pt x="129731" y="109911"/>
                </a:lnTo>
                <a:cubicBezTo>
                  <a:pt x="129731" y="86487"/>
                  <a:pt x="131532" y="66667"/>
                  <a:pt x="136938" y="52253"/>
                </a:cubicBezTo>
                <a:cubicBezTo>
                  <a:pt x="142343" y="37838"/>
                  <a:pt x="149550" y="27027"/>
                  <a:pt x="160361" y="19820"/>
                </a:cubicBezTo>
                <a:cubicBezTo>
                  <a:pt x="171172" y="12613"/>
                  <a:pt x="185587" y="7207"/>
                  <a:pt x="201803" y="5405"/>
                </a:cubicBezTo>
                <a:cubicBezTo>
                  <a:pt x="218019" y="3604"/>
                  <a:pt x="239641" y="0"/>
                  <a:pt x="263065" y="0"/>
                </a:cubicBezTo>
                <a:cubicBezTo>
                  <a:pt x="286488" y="0"/>
                  <a:pt x="306308" y="1802"/>
                  <a:pt x="322524" y="3604"/>
                </a:cubicBezTo>
                <a:cubicBezTo>
                  <a:pt x="338741" y="5405"/>
                  <a:pt x="351353" y="10811"/>
                  <a:pt x="362164" y="18018"/>
                </a:cubicBezTo>
                <a:cubicBezTo>
                  <a:pt x="372975" y="25225"/>
                  <a:pt x="380182" y="36036"/>
                  <a:pt x="385588" y="50451"/>
                </a:cubicBezTo>
                <a:cubicBezTo>
                  <a:pt x="390993" y="64865"/>
                  <a:pt x="392795" y="86487"/>
                  <a:pt x="392795" y="109911"/>
                </a:cubicBezTo>
                <a:close/>
                <a:moveTo>
                  <a:pt x="805410" y="109911"/>
                </a:moveTo>
                <a:cubicBezTo>
                  <a:pt x="805410" y="136938"/>
                  <a:pt x="803608" y="162163"/>
                  <a:pt x="801807" y="183785"/>
                </a:cubicBezTo>
                <a:cubicBezTo>
                  <a:pt x="800005" y="205407"/>
                  <a:pt x="796401" y="228830"/>
                  <a:pt x="790996" y="248650"/>
                </a:cubicBezTo>
                <a:cubicBezTo>
                  <a:pt x="785590" y="268470"/>
                  <a:pt x="776581" y="288290"/>
                  <a:pt x="767572" y="308110"/>
                </a:cubicBezTo>
                <a:cubicBezTo>
                  <a:pt x="758563" y="327930"/>
                  <a:pt x="747752" y="345948"/>
                  <a:pt x="733338" y="365768"/>
                </a:cubicBezTo>
                <a:lnTo>
                  <a:pt x="598202" y="567571"/>
                </a:lnTo>
                <a:cubicBezTo>
                  <a:pt x="592796" y="574778"/>
                  <a:pt x="587391" y="580184"/>
                  <a:pt x="583787" y="585589"/>
                </a:cubicBezTo>
                <a:cubicBezTo>
                  <a:pt x="580184" y="590995"/>
                  <a:pt x="571175" y="594598"/>
                  <a:pt x="562166" y="596400"/>
                </a:cubicBezTo>
                <a:cubicBezTo>
                  <a:pt x="553156" y="598202"/>
                  <a:pt x="544147" y="601806"/>
                  <a:pt x="533337" y="603607"/>
                </a:cubicBezTo>
                <a:cubicBezTo>
                  <a:pt x="522526" y="605409"/>
                  <a:pt x="508111" y="605409"/>
                  <a:pt x="491895" y="605409"/>
                </a:cubicBezTo>
                <a:cubicBezTo>
                  <a:pt x="473877" y="605409"/>
                  <a:pt x="459462" y="605409"/>
                  <a:pt x="446850" y="603607"/>
                </a:cubicBezTo>
                <a:cubicBezTo>
                  <a:pt x="434237" y="601806"/>
                  <a:pt x="428831" y="600004"/>
                  <a:pt x="423426" y="596400"/>
                </a:cubicBezTo>
                <a:cubicBezTo>
                  <a:pt x="418021" y="592797"/>
                  <a:pt x="414417" y="587391"/>
                  <a:pt x="414417" y="581986"/>
                </a:cubicBezTo>
                <a:cubicBezTo>
                  <a:pt x="414417" y="576580"/>
                  <a:pt x="414417" y="569373"/>
                  <a:pt x="418021" y="562166"/>
                </a:cubicBezTo>
                <a:lnTo>
                  <a:pt x="542346" y="273876"/>
                </a:lnTo>
                <a:lnTo>
                  <a:pt x="542346" y="109911"/>
                </a:lnTo>
                <a:cubicBezTo>
                  <a:pt x="542346" y="86487"/>
                  <a:pt x="544147" y="66667"/>
                  <a:pt x="549553" y="52253"/>
                </a:cubicBezTo>
                <a:cubicBezTo>
                  <a:pt x="554958" y="37838"/>
                  <a:pt x="562166" y="27027"/>
                  <a:pt x="572976" y="19820"/>
                </a:cubicBezTo>
                <a:cubicBezTo>
                  <a:pt x="583787" y="12613"/>
                  <a:pt x="598202" y="7207"/>
                  <a:pt x="614418" y="5405"/>
                </a:cubicBezTo>
                <a:cubicBezTo>
                  <a:pt x="630634" y="3604"/>
                  <a:pt x="654058" y="0"/>
                  <a:pt x="677482" y="0"/>
                </a:cubicBezTo>
                <a:cubicBezTo>
                  <a:pt x="700905" y="0"/>
                  <a:pt x="720725" y="1802"/>
                  <a:pt x="736941" y="3604"/>
                </a:cubicBezTo>
                <a:cubicBezTo>
                  <a:pt x="753158" y="7207"/>
                  <a:pt x="765770" y="10811"/>
                  <a:pt x="776581" y="18018"/>
                </a:cubicBezTo>
                <a:cubicBezTo>
                  <a:pt x="787392" y="25225"/>
                  <a:pt x="794599" y="36036"/>
                  <a:pt x="800005" y="50451"/>
                </a:cubicBezTo>
                <a:cubicBezTo>
                  <a:pt x="805410" y="64865"/>
                  <a:pt x="805410" y="86487"/>
                  <a:pt x="805410" y="109911"/>
                </a:cubicBezTo>
                <a:close/>
              </a:path>
            </a:pathLst>
          </a:custGeom>
          <a:solidFill>
            <a:schemeClr val="bg1"/>
          </a:solidFill>
          <a:ln w="178594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6201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Zitat">
    <p:bg bwMode="ltGray"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">
            <a:extLst>
              <a:ext uri="{FF2B5EF4-FFF2-40B4-BE49-F238E27FC236}">
                <a16:creationId xmlns:a16="http://schemas.microsoft.com/office/drawing/2014/main" id="{CA60EB77-AF1F-483A-A3D7-2A86D530FF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 bwMode="gray">
          <a:xfrm>
            <a:off x="1392072" y="1511300"/>
            <a:ext cx="10255416" cy="42989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9600" b="1">
                <a:solidFill>
                  <a:schemeClr val="bg1"/>
                </a:solidFill>
              </a:defRPr>
            </a:lvl1pPr>
            <a:lvl2pPr marL="450000" indent="0" algn="l">
              <a:buNone/>
              <a:defRPr sz="9600" b="1"/>
            </a:lvl2pPr>
            <a:lvl3pPr marL="810000" indent="0" algn="l">
              <a:buNone/>
              <a:defRPr sz="9600" b="1"/>
            </a:lvl3pPr>
            <a:lvl4pPr marL="1170000" indent="0" algn="l">
              <a:buNone/>
              <a:defRPr sz="9600" b="1"/>
            </a:lvl4pPr>
            <a:lvl5pPr marL="1530000" indent="0" algn="l">
              <a:buNone/>
              <a:defRPr sz="9600" b="1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Form">
            <a:extLst>
              <a:ext uri="{FF2B5EF4-FFF2-40B4-BE49-F238E27FC236}">
                <a16:creationId xmlns:a16="http://schemas.microsoft.com/office/drawing/2014/main" id="{EC44AF76-C728-4FF1-B177-43AA2978CF7C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542925" y="2229324"/>
            <a:ext cx="720000" cy="541208"/>
          </a:xfrm>
          <a:custGeom>
            <a:avLst/>
            <a:gdLst>
              <a:gd name="connsiteX0" fmla="*/ 392795 w 805410"/>
              <a:gd name="connsiteY0" fmla="*/ 109911 h 605409"/>
              <a:gd name="connsiteX1" fmla="*/ 389192 w 805410"/>
              <a:gd name="connsiteY1" fmla="*/ 183785 h 605409"/>
              <a:gd name="connsiteX2" fmla="*/ 376579 w 805410"/>
              <a:gd name="connsiteY2" fmla="*/ 248650 h 605409"/>
              <a:gd name="connsiteX3" fmla="*/ 353155 w 805410"/>
              <a:gd name="connsiteY3" fmla="*/ 308110 h 605409"/>
              <a:gd name="connsiteX4" fmla="*/ 318921 w 805410"/>
              <a:gd name="connsiteY4" fmla="*/ 365768 h 605409"/>
              <a:gd name="connsiteX5" fmla="*/ 183785 w 805410"/>
              <a:gd name="connsiteY5" fmla="*/ 567571 h 605409"/>
              <a:gd name="connsiteX6" fmla="*/ 169370 w 805410"/>
              <a:gd name="connsiteY6" fmla="*/ 585589 h 605409"/>
              <a:gd name="connsiteX7" fmla="*/ 147749 w 805410"/>
              <a:gd name="connsiteY7" fmla="*/ 596400 h 605409"/>
              <a:gd name="connsiteX8" fmla="*/ 118920 w 805410"/>
              <a:gd name="connsiteY8" fmla="*/ 603607 h 605409"/>
              <a:gd name="connsiteX9" fmla="*/ 79280 w 805410"/>
              <a:gd name="connsiteY9" fmla="*/ 605409 h 605409"/>
              <a:gd name="connsiteX10" fmla="*/ 34234 w 805410"/>
              <a:gd name="connsiteY10" fmla="*/ 603607 h 605409"/>
              <a:gd name="connsiteX11" fmla="*/ 9009 w 805410"/>
              <a:gd name="connsiteY11" fmla="*/ 596400 h 605409"/>
              <a:gd name="connsiteX12" fmla="*/ 0 w 805410"/>
              <a:gd name="connsiteY12" fmla="*/ 581986 h 605409"/>
              <a:gd name="connsiteX13" fmla="*/ 5405 w 805410"/>
              <a:gd name="connsiteY13" fmla="*/ 562166 h 605409"/>
              <a:gd name="connsiteX14" fmla="*/ 129731 w 805410"/>
              <a:gd name="connsiteY14" fmla="*/ 273876 h 605409"/>
              <a:gd name="connsiteX15" fmla="*/ 129731 w 805410"/>
              <a:gd name="connsiteY15" fmla="*/ 109911 h 605409"/>
              <a:gd name="connsiteX16" fmla="*/ 136938 w 805410"/>
              <a:gd name="connsiteY16" fmla="*/ 52253 h 605409"/>
              <a:gd name="connsiteX17" fmla="*/ 160361 w 805410"/>
              <a:gd name="connsiteY17" fmla="*/ 19820 h 605409"/>
              <a:gd name="connsiteX18" fmla="*/ 201803 w 805410"/>
              <a:gd name="connsiteY18" fmla="*/ 5405 h 605409"/>
              <a:gd name="connsiteX19" fmla="*/ 263065 w 805410"/>
              <a:gd name="connsiteY19" fmla="*/ 0 h 605409"/>
              <a:gd name="connsiteX20" fmla="*/ 322524 w 805410"/>
              <a:gd name="connsiteY20" fmla="*/ 3604 h 605409"/>
              <a:gd name="connsiteX21" fmla="*/ 362164 w 805410"/>
              <a:gd name="connsiteY21" fmla="*/ 18018 h 605409"/>
              <a:gd name="connsiteX22" fmla="*/ 385588 w 805410"/>
              <a:gd name="connsiteY22" fmla="*/ 50451 h 605409"/>
              <a:gd name="connsiteX23" fmla="*/ 392795 w 805410"/>
              <a:gd name="connsiteY23" fmla="*/ 109911 h 605409"/>
              <a:gd name="connsiteX24" fmla="*/ 805410 w 805410"/>
              <a:gd name="connsiteY24" fmla="*/ 109911 h 605409"/>
              <a:gd name="connsiteX25" fmla="*/ 801807 w 805410"/>
              <a:gd name="connsiteY25" fmla="*/ 183785 h 605409"/>
              <a:gd name="connsiteX26" fmla="*/ 790996 w 805410"/>
              <a:gd name="connsiteY26" fmla="*/ 248650 h 605409"/>
              <a:gd name="connsiteX27" fmla="*/ 767572 w 805410"/>
              <a:gd name="connsiteY27" fmla="*/ 308110 h 605409"/>
              <a:gd name="connsiteX28" fmla="*/ 733338 w 805410"/>
              <a:gd name="connsiteY28" fmla="*/ 365768 h 605409"/>
              <a:gd name="connsiteX29" fmla="*/ 598202 w 805410"/>
              <a:gd name="connsiteY29" fmla="*/ 567571 h 605409"/>
              <a:gd name="connsiteX30" fmla="*/ 583787 w 805410"/>
              <a:gd name="connsiteY30" fmla="*/ 585589 h 605409"/>
              <a:gd name="connsiteX31" fmla="*/ 562166 w 805410"/>
              <a:gd name="connsiteY31" fmla="*/ 596400 h 605409"/>
              <a:gd name="connsiteX32" fmla="*/ 533337 w 805410"/>
              <a:gd name="connsiteY32" fmla="*/ 603607 h 605409"/>
              <a:gd name="connsiteX33" fmla="*/ 491895 w 805410"/>
              <a:gd name="connsiteY33" fmla="*/ 605409 h 605409"/>
              <a:gd name="connsiteX34" fmla="*/ 446850 w 805410"/>
              <a:gd name="connsiteY34" fmla="*/ 603607 h 605409"/>
              <a:gd name="connsiteX35" fmla="*/ 423426 w 805410"/>
              <a:gd name="connsiteY35" fmla="*/ 596400 h 605409"/>
              <a:gd name="connsiteX36" fmla="*/ 414417 w 805410"/>
              <a:gd name="connsiteY36" fmla="*/ 581986 h 605409"/>
              <a:gd name="connsiteX37" fmla="*/ 418021 w 805410"/>
              <a:gd name="connsiteY37" fmla="*/ 562166 h 605409"/>
              <a:gd name="connsiteX38" fmla="*/ 542346 w 805410"/>
              <a:gd name="connsiteY38" fmla="*/ 273876 h 605409"/>
              <a:gd name="connsiteX39" fmla="*/ 542346 w 805410"/>
              <a:gd name="connsiteY39" fmla="*/ 109911 h 605409"/>
              <a:gd name="connsiteX40" fmla="*/ 549553 w 805410"/>
              <a:gd name="connsiteY40" fmla="*/ 52253 h 605409"/>
              <a:gd name="connsiteX41" fmla="*/ 572976 w 805410"/>
              <a:gd name="connsiteY41" fmla="*/ 19820 h 605409"/>
              <a:gd name="connsiteX42" fmla="*/ 614418 w 805410"/>
              <a:gd name="connsiteY42" fmla="*/ 5405 h 605409"/>
              <a:gd name="connsiteX43" fmla="*/ 677482 w 805410"/>
              <a:gd name="connsiteY43" fmla="*/ 0 h 605409"/>
              <a:gd name="connsiteX44" fmla="*/ 736941 w 805410"/>
              <a:gd name="connsiteY44" fmla="*/ 3604 h 605409"/>
              <a:gd name="connsiteX45" fmla="*/ 776581 w 805410"/>
              <a:gd name="connsiteY45" fmla="*/ 18018 h 605409"/>
              <a:gd name="connsiteX46" fmla="*/ 800005 w 805410"/>
              <a:gd name="connsiteY46" fmla="*/ 50451 h 605409"/>
              <a:gd name="connsiteX47" fmla="*/ 805410 w 805410"/>
              <a:gd name="connsiteY47" fmla="*/ 109911 h 60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05410" h="605409">
                <a:moveTo>
                  <a:pt x="392795" y="109911"/>
                </a:moveTo>
                <a:cubicBezTo>
                  <a:pt x="392795" y="136938"/>
                  <a:pt x="390993" y="162163"/>
                  <a:pt x="389192" y="183785"/>
                </a:cubicBezTo>
                <a:cubicBezTo>
                  <a:pt x="387390" y="205407"/>
                  <a:pt x="381984" y="228830"/>
                  <a:pt x="376579" y="248650"/>
                </a:cubicBezTo>
                <a:cubicBezTo>
                  <a:pt x="371173" y="268470"/>
                  <a:pt x="363966" y="288290"/>
                  <a:pt x="353155" y="308110"/>
                </a:cubicBezTo>
                <a:cubicBezTo>
                  <a:pt x="342344" y="327930"/>
                  <a:pt x="333335" y="345948"/>
                  <a:pt x="318921" y="365768"/>
                </a:cubicBezTo>
                <a:lnTo>
                  <a:pt x="183785" y="567571"/>
                </a:lnTo>
                <a:cubicBezTo>
                  <a:pt x="180181" y="574778"/>
                  <a:pt x="174776" y="580184"/>
                  <a:pt x="169370" y="585589"/>
                </a:cubicBezTo>
                <a:cubicBezTo>
                  <a:pt x="163965" y="590995"/>
                  <a:pt x="156758" y="594598"/>
                  <a:pt x="147749" y="596400"/>
                </a:cubicBezTo>
                <a:cubicBezTo>
                  <a:pt x="138740" y="598202"/>
                  <a:pt x="129731" y="601806"/>
                  <a:pt x="118920" y="603607"/>
                </a:cubicBezTo>
                <a:cubicBezTo>
                  <a:pt x="108109" y="605409"/>
                  <a:pt x="95496" y="605409"/>
                  <a:pt x="79280" y="605409"/>
                </a:cubicBezTo>
                <a:cubicBezTo>
                  <a:pt x="61262" y="605409"/>
                  <a:pt x="46847" y="605409"/>
                  <a:pt x="34234" y="603607"/>
                </a:cubicBezTo>
                <a:cubicBezTo>
                  <a:pt x="21622" y="601806"/>
                  <a:pt x="14415" y="600004"/>
                  <a:pt x="9009" y="596400"/>
                </a:cubicBezTo>
                <a:cubicBezTo>
                  <a:pt x="3604" y="592797"/>
                  <a:pt x="0" y="587391"/>
                  <a:pt x="0" y="581986"/>
                </a:cubicBezTo>
                <a:cubicBezTo>
                  <a:pt x="0" y="576580"/>
                  <a:pt x="1802" y="569373"/>
                  <a:pt x="5405" y="562166"/>
                </a:cubicBezTo>
                <a:lnTo>
                  <a:pt x="129731" y="273876"/>
                </a:lnTo>
                <a:lnTo>
                  <a:pt x="129731" y="109911"/>
                </a:lnTo>
                <a:cubicBezTo>
                  <a:pt x="129731" y="86487"/>
                  <a:pt x="131532" y="66667"/>
                  <a:pt x="136938" y="52253"/>
                </a:cubicBezTo>
                <a:cubicBezTo>
                  <a:pt x="142343" y="37838"/>
                  <a:pt x="149550" y="27027"/>
                  <a:pt x="160361" y="19820"/>
                </a:cubicBezTo>
                <a:cubicBezTo>
                  <a:pt x="171172" y="12613"/>
                  <a:pt x="185587" y="7207"/>
                  <a:pt x="201803" y="5405"/>
                </a:cubicBezTo>
                <a:cubicBezTo>
                  <a:pt x="218019" y="3604"/>
                  <a:pt x="239641" y="0"/>
                  <a:pt x="263065" y="0"/>
                </a:cubicBezTo>
                <a:cubicBezTo>
                  <a:pt x="286488" y="0"/>
                  <a:pt x="306308" y="1802"/>
                  <a:pt x="322524" y="3604"/>
                </a:cubicBezTo>
                <a:cubicBezTo>
                  <a:pt x="338741" y="5405"/>
                  <a:pt x="351353" y="10811"/>
                  <a:pt x="362164" y="18018"/>
                </a:cubicBezTo>
                <a:cubicBezTo>
                  <a:pt x="372975" y="25225"/>
                  <a:pt x="380182" y="36036"/>
                  <a:pt x="385588" y="50451"/>
                </a:cubicBezTo>
                <a:cubicBezTo>
                  <a:pt x="390993" y="64865"/>
                  <a:pt x="392795" y="86487"/>
                  <a:pt x="392795" y="109911"/>
                </a:cubicBezTo>
                <a:close/>
                <a:moveTo>
                  <a:pt x="805410" y="109911"/>
                </a:moveTo>
                <a:cubicBezTo>
                  <a:pt x="805410" y="136938"/>
                  <a:pt x="803608" y="162163"/>
                  <a:pt x="801807" y="183785"/>
                </a:cubicBezTo>
                <a:cubicBezTo>
                  <a:pt x="800005" y="205407"/>
                  <a:pt x="796401" y="228830"/>
                  <a:pt x="790996" y="248650"/>
                </a:cubicBezTo>
                <a:cubicBezTo>
                  <a:pt x="785590" y="268470"/>
                  <a:pt x="776581" y="288290"/>
                  <a:pt x="767572" y="308110"/>
                </a:cubicBezTo>
                <a:cubicBezTo>
                  <a:pt x="758563" y="327930"/>
                  <a:pt x="747752" y="345948"/>
                  <a:pt x="733338" y="365768"/>
                </a:cubicBezTo>
                <a:lnTo>
                  <a:pt x="598202" y="567571"/>
                </a:lnTo>
                <a:cubicBezTo>
                  <a:pt x="592796" y="574778"/>
                  <a:pt x="587391" y="580184"/>
                  <a:pt x="583787" y="585589"/>
                </a:cubicBezTo>
                <a:cubicBezTo>
                  <a:pt x="580184" y="590995"/>
                  <a:pt x="571175" y="594598"/>
                  <a:pt x="562166" y="596400"/>
                </a:cubicBezTo>
                <a:cubicBezTo>
                  <a:pt x="553156" y="598202"/>
                  <a:pt x="544147" y="601806"/>
                  <a:pt x="533337" y="603607"/>
                </a:cubicBezTo>
                <a:cubicBezTo>
                  <a:pt x="522526" y="605409"/>
                  <a:pt x="508111" y="605409"/>
                  <a:pt x="491895" y="605409"/>
                </a:cubicBezTo>
                <a:cubicBezTo>
                  <a:pt x="473877" y="605409"/>
                  <a:pt x="459462" y="605409"/>
                  <a:pt x="446850" y="603607"/>
                </a:cubicBezTo>
                <a:cubicBezTo>
                  <a:pt x="434237" y="601806"/>
                  <a:pt x="428831" y="600004"/>
                  <a:pt x="423426" y="596400"/>
                </a:cubicBezTo>
                <a:cubicBezTo>
                  <a:pt x="418021" y="592797"/>
                  <a:pt x="414417" y="587391"/>
                  <a:pt x="414417" y="581986"/>
                </a:cubicBezTo>
                <a:cubicBezTo>
                  <a:pt x="414417" y="576580"/>
                  <a:pt x="414417" y="569373"/>
                  <a:pt x="418021" y="562166"/>
                </a:cubicBezTo>
                <a:lnTo>
                  <a:pt x="542346" y="273876"/>
                </a:lnTo>
                <a:lnTo>
                  <a:pt x="542346" y="109911"/>
                </a:lnTo>
                <a:cubicBezTo>
                  <a:pt x="542346" y="86487"/>
                  <a:pt x="544147" y="66667"/>
                  <a:pt x="549553" y="52253"/>
                </a:cubicBezTo>
                <a:cubicBezTo>
                  <a:pt x="554958" y="37838"/>
                  <a:pt x="562166" y="27027"/>
                  <a:pt x="572976" y="19820"/>
                </a:cubicBezTo>
                <a:cubicBezTo>
                  <a:pt x="583787" y="12613"/>
                  <a:pt x="598202" y="7207"/>
                  <a:pt x="614418" y="5405"/>
                </a:cubicBezTo>
                <a:cubicBezTo>
                  <a:pt x="630634" y="3604"/>
                  <a:pt x="654058" y="0"/>
                  <a:pt x="677482" y="0"/>
                </a:cubicBezTo>
                <a:cubicBezTo>
                  <a:pt x="700905" y="0"/>
                  <a:pt x="720725" y="1802"/>
                  <a:pt x="736941" y="3604"/>
                </a:cubicBezTo>
                <a:cubicBezTo>
                  <a:pt x="753158" y="7207"/>
                  <a:pt x="765770" y="10811"/>
                  <a:pt x="776581" y="18018"/>
                </a:cubicBezTo>
                <a:cubicBezTo>
                  <a:pt x="787392" y="25225"/>
                  <a:pt x="794599" y="36036"/>
                  <a:pt x="800005" y="50451"/>
                </a:cubicBezTo>
                <a:cubicBezTo>
                  <a:pt x="805410" y="64865"/>
                  <a:pt x="805410" y="86487"/>
                  <a:pt x="805410" y="109911"/>
                </a:cubicBezTo>
                <a:close/>
              </a:path>
            </a:pathLst>
          </a:custGeom>
          <a:solidFill>
            <a:schemeClr val="bg1"/>
          </a:solidFill>
          <a:ln w="178594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endParaRPr lang="en-US" noProof="0" dirty="0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230626E7-4ED4-44AE-A005-CB68E9AC2B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98EFD742-BC45-4054-A9CB-5869C730FAFF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1B5E8F2E-ADD6-41F1-AFE0-D39A30BC9780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DA141CEF-D4F6-4FA8-B208-D635025C4C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273230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Zita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">
            <a:extLst>
              <a:ext uri="{FF2B5EF4-FFF2-40B4-BE49-F238E27FC236}">
                <a16:creationId xmlns:a16="http://schemas.microsoft.com/office/drawing/2014/main" id="{CA60EB77-AF1F-483A-A3D7-2A86D530FF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 bwMode="gray">
          <a:xfrm>
            <a:off x="1392072" y="1511300"/>
            <a:ext cx="10255416" cy="42989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9600" b="1">
                <a:solidFill>
                  <a:schemeClr val="accent1"/>
                </a:solidFill>
              </a:defRPr>
            </a:lvl1pPr>
            <a:lvl2pPr marL="450000" indent="0" algn="l">
              <a:buNone/>
              <a:defRPr sz="9600" b="1"/>
            </a:lvl2pPr>
            <a:lvl3pPr marL="810000" indent="0" algn="l">
              <a:buNone/>
              <a:defRPr sz="9600" b="1"/>
            </a:lvl3pPr>
            <a:lvl4pPr marL="1170000" indent="0" algn="l">
              <a:buNone/>
              <a:defRPr sz="9600" b="1"/>
            </a:lvl4pPr>
            <a:lvl5pPr marL="1530000" indent="0" algn="l">
              <a:buNone/>
              <a:defRPr sz="9600" b="1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Form">
            <a:extLst>
              <a:ext uri="{FF2B5EF4-FFF2-40B4-BE49-F238E27FC236}">
                <a16:creationId xmlns:a16="http://schemas.microsoft.com/office/drawing/2014/main" id="{5598F78E-2DF5-4233-808B-D5DC7BE23329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9" name="Form">
            <a:extLst>
              <a:ext uri="{FF2B5EF4-FFF2-40B4-BE49-F238E27FC236}">
                <a16:creationId xmlns:a16="http://schemas.microsoft.com/office/drawing/2014/main" id="{C483D2F5-5E03-4303-A858-9CDC5472EB33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542925" y="2229324"/>
            <a:ext cx="720000" cy="541208"/>
          </a:xfrm>
          <a:custGeom>
            <a:avLst/>
            <a:gdLst>
              <a:gd name="connsiteX0" fmla="*/ 392795 w 805410"/>
              <a:gd name="connsiteY0" fmla="*/ 109911 h 605409"/>
              <a:gd name="connsiteX1" fmla="*/ 389192 w 805410"/>
              <a:gd name="connsiteY1" fmla="*/ 183785 h 605409"/>
              <a:gd name="connsiteX2" fmla="*/ 376579 w 805410"/>
              <a:gd name="connsiteY2" fmla="*/ 248650 h 605409"/>
              <a:gd name="connsiteX3" fmla="*/ 353155 w 805410"/>
              <a:gd name="connsiteY3" fmla="*/ 308110 h 605409"/>
              <a:gd name="connsiteX4" fmla="*/ 318921 w 805410"/>
              <a:gd name="connsiteY4" fmla="*/ 365768 h 605409"/>
              <a:gd name="connsiteX5" fmla="*/ 183785 w 805410"/>
              <a:gd name="connsiteY5" fmla="*/ 567571 h 605409"/>
              <a:gd name="connsiteX6" fmla="*/ 169370 w 805410"/>
              <a:gd name="connsiteY6" fmla="*/ 585589 h 605409"/>
              <a:gd name="connsiteX7" fmla="*/ 147749 w 805410"/>
              <a:gd name="connsiteY7" fmla="*/ 596400 h 605409"/>
              <a:gd name="connsiteX8" fmla="*/ 118920 w 805410"/>
              <a:gd name="connsiteY8" fmla="*/ 603607 h 605409"/>
              <a:gd name="connsiteX9" fmla="*/ 79280 w 805410"/>
              <a:gd name="connsiteY9" fmla="*/ 605409 h 605409"/>
              <a:gd name="connsiteX10" fmla="*/ 34234 w 805410"/>
              <a:gd name="connsiteY10" fmla="*/ 603607 h 605409"/>
              <a:gd name="connsiteX11" fmla="*/ 9009 w 805410"/>
              <a:gd name="connsiteY11" fmla="*/ 596400 h 605409"/>
              <a:gd name="connsiteX12" fmla="*/ 0 w 805410"/>
              <a:gd name="connsiteY12" fmla="*/ 581986 h 605409"/>
              <a:gd name="connsiteX13" fmla="*/ 5405 w 805410"/>
              <a:gd name="connsiteY13" fmla="*/ 562166 h 605409"/>
              <a:gd name="connsiteX14" fmla="*/ 129731 w 805410"/>
              <a:gd name="connsiteY14" fmla="*/ 273876 h 605409"/>
              <a:gd name="connsiteX15" fmla="*/ 129731 w 805410"/>
              <a:gd name="connsiteY15" fmla="*/ 109911 h 605409"/>
              <a:gd name="connsiteX16" fmla="*/ 136938 w 805410"/>
              <a:gd name="connsiteY16" fmla="*/ 52253 h 605409"/>
              <a:gd name="connsiteX17" fmla="*/ 160361 w 805410"/>
              <a:gd name="connsiteY17" fmla="*/ 19820 h 605409"/>
              <a:gd name="connsiteX18" fmla="*/ 201803 w 805410"/>
              <a:gd name="connsiteY18" fmla="*/ 5405 h 605409"/>
              <a:gd name="connsiteX19" fmla="*/ 263065 w 805410"/>
              <a:gd name="connsiteY19" fmla="*/ 0 h 605409"/>
              <a:gd name="connsiteX20" fmla="*/ 322524 w 805410"/>
              <a:gd name="connsiteY20" fmla="*/ 3604 h 605409"/>
              <a:gd name="connsiteX21" fmla="*/ 362164 w 805410"/>
              <a:gd name="connsiteY21" fmla="*/ 18018 h 605409"/>
              <a:gd name="connsiteX22" fmla="*/ 385588 w 805410"/>
              <a:gd name="connsiteY22" fmla="*/ 50451 h 605409"/>
              <a:gd name="connsiteX23" fmla="*/ 392795 w 805410"/>
              <a:gd name="connsiteY23" fmla="*/ 109911 h 605409"/>
              <a:gd name="connsiteX24" fmla="*/ 805410 w 805410"/>
              <a:gd name="connsiteY24" fmla="*/ 109911 h 605409"/>
              <a:gd name="connsiteX25" fmla="*/ 801807 w 805410"/>
              <a:gd name="connsiteY25" fmla="*/ 183785 h 605409"/>
              <a:gd name="connsiteX26" fmla="*/ 790996 w 805410"/>
              <a:gd name="connsiteY26" fmla="*/ 248650 h 605409"/>
              <a:gd name="connsiteX27" fmla="*/ 767572 w 805410"/>
              <a:gd name="connsiteY27" fmla="*/ 308110 h 605409"/>
              <a:gd name="connsiteX28" fmla="*/ 733338 w 805410"/>
              <a:gd name="connsiteY28" fmla="*/ 365768 h 605409"/>
              <a:gd name="connsiteX29" fmla="*/ 598202 w 805410"/>
              <a:gd name="connsiteY29" fmla="*/ 567571 h 605409"/>
              <a:gd name="connsiteX30" fmla="*/ 583787 w 805410"/>
              <a:gd name="connsiteY30" fmla="*/ 585589 h 605409"/>
              <a:gd name="connsiteX31" fmla="*/ 562166 w 805410"/>
              <a:gd name="connsiteY31" fmla="*/ 596400 h 605409"/>
              <a:gd name="connsiteX32" fmla="*/ 533337 w 805410"/>
              <a:gd name="connsiteY32" fmla="*/ 603607 h 605409"/>
              <a:gd name="connsiteX33" fmla="*/ 491895 w 805410"/>
              <a:gd name="connsiteY33" fmla="*/ 605409 h 605409"/>
              <a:gd name="connsiteX34" fmla="*/ 446850 w 805410"/>
              <a:gd name="connsiteY34" fmla="*/ 603607 h 605409"/>
              <a:gd name="connsiteX35" fmla="*/ 423426 w 805410"/>
              <a:gd name="connsiteY35" fmla="*/ 596400 h 605409"/>
              <a:gd name="connsiteX36" fmla="*/ 414417 w 805410"/>
              <a:gd name="connsiteY36" fmla="*/ 581986 h 605409"/>
              <a:gd name="connsiteX37" fmla="*/ 418021 w 805410"/>
              <a:gd name="connsiteY37" fmla="*/ 562166 h 605409"/>
              <a:gd name="connsiteX38" fmla="*/ 542346 w 805410"/>
              <a:gd name="connsiteY38" fmla="*/ 273876 h 605409"/>
              <a:gd name="connsiteX39" fmla="*/ 542346 w 805410"/>
              <a:gd name="connsiteY39" fmla="*/ 109911 h 605409"/>
              <a:gd name="connsiteX40" fmla="*/ 549553 w 805410"/>
              <a:gd name="connsiteY40" fmla="*/ 52253 h 605409"/>
              <a:gd name="connsiteX41" fmla="*/ 572976 w 805410"/>
              <a:gd name="connsiteY41" fmla="*/ 19820 h 605409"/>
              <a:gd name="connsiteX42" fmla="*/ 614418 w 805410"/>
              <a:gd name="connsiteY42" fmla="*/ 5405 h 605409"/>
              <a:gd name="connsiteX43" fmla="*/ 677482 w 805410"/>
              <a:gd name="connsiteY43" fmla="*/ 0 h 605409"/>
              <a:gd name="connsiteX44" fmla="*/ 736941 w 805410"/>
              <a:gd name="connsiteY44" fmla="*/ 3604 h 605409"/>
              <a:gd name="connsiteX45" fmla="*/ 776581 w 805410"/>
              <a:gd name="connsiteY45" fmla="*/ 18018 h 605409"/>
              <a:gd name="connsiteX46" fmla="*/ 800005 w 805410"/>
              <a:gd name="connsiteY46" fmla="*/ 50451 h 605409"/>
              <a:gd name="connsiteX47" fmla="*/ 805410 w 805410"/>
              <a:gd name="connsiteY47" fmla="*/ 109911 h 60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05410" h="605409">
                <a:moveTo>
                  <a:pt x="392795" y="109911"/>
                </a:moveTo>
                <a:cubicBezTo>
                  <a:pt x="392795" y="136938"/>
                  <a:pt x="390993" y="162163"/>
                  <a:pt x="389192" y="183785"/>
                </a:cubicBezTo>
                <a:cubicBezTo>
                  <a:pt x="387390" y="205407"/>
                  <a:pt x="381984" y="228830"/>
                  <a:pt x="376579" y="248650"/>
                </a:cubicBezTo>
                <a:cubicBezTo>
                  <a:pt x="371173" y="268470"/>
                  <a:pt x="363966" y="288290"/>
                  <a:pt x="353155" y="308110"/>
                </a:cubicBezTo>
                <a:cubicBezTo>
                  <a:pt x="342344" y="327930"/>
                  <a:pt x="333335" y="345948"/>
                  <a:pt x="318921" y="365768"/>
                </a:cubicBezTo>
                <a:lnTo>
                  <a:pt x="183785" y="567571"/>
                </a:lnTo>
                <a:cubicBezTo>
                  <a:pt x="180181" y="574778"/>
                  <a:pt x="174776" y="580184"/>
                  <a:pt x="169370" y="585589"/>
                </a:cubicBezTo>
                <a:cubicBezTo>
                  <a:pt x="163965" y="590995"/>
                  <a:pt x="156758" y="594598"/>
                  <a:pt x="147749" y="596400"/>
                </a:cubicBezTo>
                <a:cubicBezTo>
                  <a:pt x="138740" y="598202"/>
                  <a:pt x="129731" y="601806"/>
                  <a:pt x="118920" y="603607"/>
                </a:cubicBezTo>
                <a:cubicBezTo>
                  <a:pt x="108109" y="605409"/>
                  <a:pt x="95496" y="605409"/>
                  <a:pt x="79280" y="605409"/>
                </a:cubicBezTo>
                <a:cubicBezTo>
                  <a:pt x="61262" y="605409"/>
                  <a:pt x="46847" y="605409"/>
                  <a:pt x="34234" y="603607"/>
                </a:cubicBezTo>
                <a:cubicBezTo>
                  <a:pt x="21622" y="601806"/>
                  <a:pt x="14415" y="600004"/>
                  <a:pt x="9009" y="596400"/>
                </a:cubicBezTo>
                <a:cubicBezTo>
                  <a:pt x="3604" y="592797"/>
                  <a:pt x="0" y="587391"/>
                  <a:pt x="0" y="581986"/>
                </a:cubicBezTo>
                <a:cubicBezTo>
                  <a:pt x="0" y="576580"/>
                  <a:pt x="1802" y="569373"/>
                  <a:pt x="5405" y="562166"/>
                </a:cubicBezTo>
                <a:lnTo>
                  <a:pt x="129731" y="273876"/>
                </a:lnTo>
                <a:lnTo>
                  <a:pt x="129731" y="109911"/>
                </a:lnTo>
                <a:cubicBezTo>
                  <a:pt x="129731" y="86487"/>
                  <a:pt x="131532" y="66667"/>
                  <a:pt x="136938" y="52253"/>
                </a:cubicBezTo>
                <a:cubicBezTo>
                  <a:pt x="142343" y="37838"/>
                  <a:pt x="149550" y="27027"/>
                  <a:pt x="160361" y="19820"/>
                </a:cubicBezTo>
                <a:cubicBezTo>
                  <a:pt x="171172" y="12613"/>
                  <a:pt x="185587" y="7207"/>
                  <a:pt x="201803" y="5405"/>
                </a:cubicBezTo>
                <a:cubicBezTo>
                  <a:pt x="218019" y="3604"/>
                  <a:pt x="239641" y="0"/>
                  <a:pt x="263065" y="0"/>
                </a:cubicBezTo>
                <a:cubicBezTo>
                  <a:pt x="286488" y="0"/>
                  <a:pt x="306308" y="1802"/>
                  <a:pt x="322524" y="3604"/>
                </a:cubicBezTo>
                <a:cubicBezTo>
                  <a:pt x="338741" y="5405"/>
                  <a:pt x="351353" y="10811"/>
                  <a:pt x="362164" y="18018"/>
                </a:cubicBezTo>
                <a:cubicBezTo>
                  <a:pt x="372975" y="25225"/>
                  <a:pt x="380182" y="36036"/>
                  <a:pt x="385588" y="50451"/>
                </a:cubicBezTo>
                <a:cubicBezTo>
                  <a:pt x="390993" y="64865"/>
                  <a:pt x="392795" y="86487"/>
                  <a:pt x="392795" y="109911"/>
                </a:cubicBezTo>
                <a:close/>
                <a:moveTo>
                  <a:pt x="805410" y="109911"/>
                </a:moveTo>
                <a:cubicBezTo>
                  <a:pt x="805410" y="136938"/>
                  <a:pt x="803608" y="162163"/>
                  <a:pt x="801807" y="183785"/>
                </a:cubicBezTo>
                <a:cubicBezTo>
                  <a:pt x="800005" y="205407"/>
                  <a:pt x="796401" y="228830"/>
                  <a:pt x="790996" y="248650"/>
                </a:cubicBezTo>
                <a:cubicBezTo>
                  <a:pt x="785590" y="268470"/>
                  <a:pt x="776581" y="288290"/>
                  <a:pt x="767572" y="308110"/>
                </a:cubicBezTo>
                <a:cubicBezTo>
                  <a:pt x="758563" y="327930"/>
                  <a:pt x="747752" y="345948"/>
                  <a:pt x="733338" y="365768"/>
                </a:cubicBezTo>
                <a:lnTo>
                  <a:pt x="598202" y="567571"/>
                </a:lnTo>
                <a:cubicBezTo>
                  <a:pt x="592796" y="574778"/>
                  <a:pt x="587391" y="580184"/>
                  <a:pt x="583787" y="585589"/>
                </a:cubicBezTo>
                <a:cubicBezTo>
                  <a:pt x="580184" y="590995"/>
                  <a:pt x="571175" y="594598"/>
                  <a:pt x="562166" y="596400"/>
                </a:cubicBezTo>
                <a:cubicBezTo>
                  <a:pt x="553156" y="598202"/>
                  <a:pt x="544147" y="601806"/>
                  <a:pt x="533337" y="603607"/>
                </a:cubicBezTo>
                <a:cubicBezTo>
                  <a:pt x="522526" y="605409"/>
                  <a:pt x="508111" y="605409"/>
                  <a:pt x="491895" y="605409"/>
                </a:cubicBezTo>
                <a:cubicBezTo>
                  <a:pt x="473877" y="605409"/>
                  <a:pt x="459462" y="605409"/>
                  <a:pt x="446850" y="603607"/>
                </a:cubicBezTo>
                <a:cubicBezTo>
                  <a:pt x="434237" y="601806"/>
                  <a:pt x="428831" y="600004"/>
                  <a:pt x="423426" y="596400"/>
                </a:cubicBezTo>
                <a:cubicBezTo>
                  <a:pt x="418021" y="592797"/>
                  <a:pt x="414417" y="587391"/>
                  <a:pt x="414417" y="581986"/>
                </a:cubicBezTo>
                <a:cubicBezTo>
                  <a:pt x="414417" y="576580"/>
                  <a:pt x="414417" y="569373"/>
                  <a:pt x="418021" y="562166"/>
                </a:cubicBezTo>
                <a:lnTo>
                  <a:pt x="542346" y="273876"/>
                </a:lnTo>
                <a:lnTo>
                  <a:pt x="542346" y="109911"/>
                </a:lnTo>
                <a:cubicBezTo>
                  <a:pt x="542346" y="86487"/>
                  <a:pt x="544147" y="66667"/>
                  <a:pt x="549553" y="52253"/>
                </a:cubicBezTo>
                <a:cubicBezTo>
                  <a:pt x="554958" y="37838"/>
                  <a:pt x="562166" y="27027"/>
                  <a:pt x="572976" y="19820"/>
                </a:cubicBezTo>
                <a:cubicBezTo>
                  <a:pt x="583787" y="12613"/>
                  <a:pt x="598202" y="7207"/>
                  <a:pt x="614418" y="5405"/>
                </a:cubicBezTo>
                <a:cubicBezTo>
                  <a:pt x="630634" y="3604"/>
                  <a:pt x="654058" y="0"/>
                  <a:pt x="677482" y="0"/>
                </a:cubicBezTo>
                <a:cubicBezTo>
                  <a:pt x="700905" y="0"/>
                  <a:pt x="720725" y="1802"/>
                  <a:pt x="736941" y="3604"/>
                </a:cubicBezTo>
                <a:cubicBezTo>
                  <a:pt x="753158" y="7207"/>
                  <a:pt x="765770" y="10811"/>
                  <a:pt x="776581" y="18018"/>
                </a:cubicBezTo>
                <a:cubicBezTo>
                  <a:pt x="787392" y="25225"/>
                  <a:pt x="794599" y="36036"/>
                  <a:pt x="800005" y="50451"/>
                </a:cubicBezTo>
                <a:cubicBezTo>
                  <a:pt x="805410" y="64865"/>
                  <a:pt x="805410" y="86487"/>
                  <a:pt x="805410" y="109911"/>
                </a:cubicBezTo>
                <a:close/>
              </a:path>
            </a:pathLst>
          </a:custGeom>
          <a:solidFill>
            <a:schemeClr val="accent1"/>
          </a:solidFill>
          <a:ln w="178594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endParaRPr lang="en-US" noProof="0" dirty="0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230626E7-4ED4-44AE-A005-CB68E9AC2B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98EFD742-BC45-4054-A9CB-5869C730FAFF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72D6DFAE-DB5E-4438-815E-4012039331B2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DA141CEF-D4F6-4FA8-B208-D635025C4C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16674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F4742D1-25B2-4198-A88E-C126244F5D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0" name="Text 1">
            <a:extLst>
              <a:ext uri="{FF2B5EF4-FFF2-40B4-BE49-F238E27FC236}">
                <a16:creationId xmlns:a16="http://schemas.microsoft.com/office/drawing/2014/main" id="{23A33831-295E-4736-A6D2-4BDA3CB1F7A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2326841" y="1512000"/>
            <a:ext cx="1606693" cy="1711874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 sz="18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1" name="Text 2">
            <a:extLst>
              <a:ext uri="{FF2B5EF4-FFF2-40B4-BE49-F238E27FC236}">
                <a16:creationId xmlns:a16="http://schemas.microsoft.com/office/drawing/2014/main" id="{C6374270-2AC5-4667-8150-B7F53150DD5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2326841" y="3845964"/>
            <a:ext cx="1606693" cy="1711874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 sz="18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921B555A-10E4-4D89-973D-D6617EF5FB3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190322" y="1512000"/>
            <a:ext cx="1606693" cy="1711874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 sz="18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6" name="Text 4">
            <a:extLst>
              <a:ext uri="{FF2B5EF4-FFF2-40B4-BE49-F238E27FC236}">
                <a16:creationId xmlns:a16="http://schemas.microsoft.com/office/drawing/2014/main" id="{D884CC2A-7C4C-4057-9047-184F2EDB7B6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190322" y="3845964"/>
            <a:ext cx="1606693" cy="1711874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 sz="18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6FA04A43-4EE7-4197-8CE9-E2466050011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10031117" y="1512000"/>
            <a:ext cx="1606693" cy="1711874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 sz="18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93C7EC07-3BC8-44CB-8BA5-4BC7FA8B45C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10031117" y="3845964"/>
            <a:ext cx="1606693" cy="1711874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 sz="18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Picture 1">
            <a:extLst>
              <a:ext uri="{FF2B5EF4-FFF2-40B4-BE49-F238E27FC236}">
                <a16:creationId xmlns:a16="http://schemas.microsoft.com/office/drawing/2014/main" id="{5C55ED35-42C4-4571-9BD3-920C4C8919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595354" y="1591489"/>
            <a:ext cx="1552898" cy="15528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4" name="Picture 2">
            <a:extLst>
              <a:ext uri="{FF2B5EF4-FFF2-40B4-BE49-F238E27FC236}">
                <a16:creationId xmlns:a16="http://schemas.microsoft.com/office/drawing/2014/main" id="{400D0692-8C88-49C5-A509-13F7EB687AD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595354" y="3925453"/>
            <a:ext cx="1552898" cy="15528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2" name="Picture 3">
            <a:extLst>
              <a:ext uri="{FF2B5EF4-FFF2-40B4-BE49-F238E27FC236}">
                <a16:creationId xmlns:a16="http://schemas.microsoft.com/office/drawing/2014/main" id="{D312C0D0-ACE6-438F-A154-9C24467E0DB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447542" y="1591489"/>
            <a:ext cx="1552898" cy="15528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5" name="Picture 4">
            <a:extLst>
              <a:ext uri="{FF2B5EF4-FFF2-40B4-BE49-F238E27FC236}">
                <a16:creationId xmlns:a16="http://schemas.microsoft.com/office/drawing/2014/main" id="{403F0BDA-09F4-4909-BE3A-33494BD6C0E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4447542" y="3925453"/>
            <a:ext cx="1552898" cy="15528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3" name="Picture 5">
            <a:extLst>
              <a:ext uri="{FF2B5EF4-FFF2-40B4-BE49-F238E27FC236}">
                <a16:creationId xmlns:a16="http://schemas.microsoft.com/office/drawing/2014/main" id="{D31219C2-73E5-452A-9594-5C1C824318A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8277548" y="1591489"/>
            <a:ext cx="1552898" cy="15528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6" name="Picture 6">
            <a:extLst>
              <a:ext uri="{FF2B5EF4-FFF2-40B4-BE49-F238E27FC236}">
                <a16:creationId xmlns:a16="http://schemas.microsoft.com/office/drawing/2014/main" id="{E3438E73-D16E-4FF8-AB45-0648D2D0CBE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277548" y="3925453"/>
            <a:ext cx="1552898" cy="15528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FD835B2-8E64-49FD-BA8D-D0E6A25538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AEE10FF6-0BF9-426D-8BDF-07A8DE622A4E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2A8C3E1D-1737-4ECA-9549-1B5CD0E8D728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CB10E1F4-CD02-4F0E-BA6F-3C428F44E83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  <p:sp>
        <p:nvSpPr>
          <p:cNvPr id="18" name="Form">
            <a:extLst>
              <a:ext uri="{FF2B5EF4-FFF2-40B4-BE49-F238E27FC236}">
                <a16:creationId xmlns:a16="http://schemas.microsoft.com/office/drawing/2014/main" id="{641AC2EC-7972-4C03-9EB7-D99EE7A32615}"/>
              </a:ext>
            </a:extLst>
          </p:cNvPr>
          <p:cNvSpPr/>
          <p:nvPr userDrawn="1"/>
        </p:nvSpPr>
        <p:spPr bwMode="gray">
          <a:xfrm>
            <a:off x="-17252" y="5882268"/>
            <a:ext cx="12207665" cy="207876"/>
          </a:xfrm>
          <a:custGeom>
            <a:avLst/>
            <a:gdLst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975085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975085 h 975085"/>
              <a:gd name="connsiteX7" fmla="*/ 0 w 12207665"/>
              <a:gd name="connsiteY7" fmla="*/ 207876 h 975085"/>
              <a:gd name="connsiteX8" fmla="*/ 10373313 w 12207665"/>
              <a:gd name="connsiteY8" fmla="*/ 207876 h 975085"/>
              <a:gd name="connsiteX9" fmla="*/ 10413261 w 12207665"/>
              <a:gd name="connsiteY9" fmla="*/ 159459 h 975085"/>
              <a:gd name="connsiteX10" fmla="*/ 10798228 w 12207665"/>
              <a:gd name="connsiteY10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6683867 w 12207665"/>
              <a:gd name="connsiteY5" fmla="*/ 972761 h 975085"/>
              <a:gd name="connsiteX6" fmla="*/ 0 w 12207665"/>
              <a:gd name="connsiteY6" fmla="*/ 207876 h 975085"/>
              <a:gd name="connsiteX7" fmla="*/ 10373313 w 12207665"/>
              <a:gd name="connsiteY7" fmla="*/ 207876 h 975085"/>
              <a:gd name="connsiteX8" fmla="*/ 10413261 w 12207665"/>
              <a:gd name="connsiteY8" fmla="*/ 159459 h 975085"/>
              <a:gd name="connsiteX9" fmla="*/ 10798228 w 12207665"/>
              <a:gd name="connsiteY9" fmla="*/ 0 h 975085"/>
              <a:gd name="connsiteX0" fmla="*/ 10798228 w 12207665"/>
              <a:gd name="connsiteY0" fmla="*/ 0 h 975085"/>
              <a:gd name="connsiteX1" fmla="*/ 11183195 w 12207665"/>
              <a:gd name="connsiteY1" fmla="*/ 159459 h 975085"/>
              <a:gd name="connsiteX2" fmla="*/ 11223143 w 12207665"/>
              <a:gd name="connsiteY2" fmla="*/ 207876 h 975085"/>
              <a:gd name="connsiteX3" fmla="*/ 12207665 w 12207665"/>
              <a:gd name="connsiteY3" fmla="*/ 207876 h 975085"/>
              <a:gd name="connsiteX4" fmla="*/ 12207665 w 12207665"/>
              <a:gd name="connsiteY4" fmla="*/ 975085 h 975085"/>
              <a:gd name="connsiteX5" fmla="*/ 0 w 12207665"/>
              <a:gd name="connsiteY5" fmla="*/ 207876 h 975085"/>
              <a:gd name="connsiteX6" fmla="*/ 10373313 w 12207665"/>
              <a:gd name="connsiteY6" fmla="*/ 207876 h 975085"/>
              <a:gd name="connsiteX7" fmla="*/ 10413261 w 12207665"/>
              <a:gd name="connsiteY7" fmla="*/ 159459 h 975085"/>
              <a:gd name="connsiteX8" fmla="*/ 10798228 w 12207665"/>
              <a:gd name="connsiteY8" fmla="*/ 0 h 975085"/>
              <a:gd name="connsiteX0" fmla="*/ 12207665 w 12299105"/>
              <a:gd name="connsiteY0" fmla="*/ 975085 h 1066525"/>
              <a:gd name="connsiteX1" fmla="*/ 0 w 12299105"/>
              <a:gd name="connsiteY1" fmla="*/ 207876 h 1066525"/>
              <a:gd name="connsiteX2" fmla="*/ 10373313 w 12299105"/>
              <a:gd name="connsiteY2" fmla="*/ 207876 h 1066525"/>
              <a:gd name="connsiteX3" fmla="*/ 10413261 w 12299105"/>
              <a:gd name="connsiteY3" fmla="*/ 159459 h 1066525"/>
              <a:gd name="connsiteX4" fmla="*/ 10798228 w 12299105"/>
              <a:gd name="connsiteY4" fmla="*/ 0 h 1066525"/>
              <a:gd name="connsiteX5" fmla="*/ 11183195 w 12299105"/>
              <a:gd name="connsiteY5" fmla="*/ 159459 h 1066525"/>
              <a:gd name="connsiteX6" fmla="*/ 11223143 w 12299105"/>
              <a:gd name="connsiteY6" fmla="*/ 207876 h 1066525"/>
              <a:gd name="connsiteX7" fmla="*/ 12207665 w 12299105"/>
              <a:gd name="connsiteY7" fmla="*/ 207876 h 1066525"/>
              <a:gd name="connsiteX8" fmla="*/ 12299105 w 12299105"/>
              <a:gd name="connsiteY8" fmla="*/ 1066525 h 1066525"/>
              <a:gd name="connsiteX0" fmla="*/ 0 w 12299105"/>
              <a:gd name="connsiteY0" fmla="*/ 207876 h 1066525"/>
              <a:gd name="connsiteX1" fmla="*/ 10373313 w 12299105"/>
              <a:gd name="connsiteY1" fmla="*/ 207876 h 1066525"/>
              <a:gd name="connsiteX2" fmla="*/ 10413261 w 12299105"/>
              <a:gd name="connsiteY2" fmla="*/ 159459 h 1066525"/>
              <a:gd name="connsiteX3" fmla="*/ 10798228 w 12299105"/>
              <a:gd name="connsiteY3" fmla="*/ 0 h 1066525"/>
              <a:gd name="connsiteX4" fmla="*/ 11183195 w 12299105"/>
              <a:gd name="connsiteY4" fmla="*/ 159459 h 1066525"/>
              <a:gd name="connsiteX5" fmla="*/ 11223143 w 12299105"/>
              <a:gd name="connsiteY5" fmla="*/ 207876 h 1066525"/>
              <a:gd name="connsiteX6" fmla="*/ 12207665 w 12299105"/>
              <a:gd name="connsiteY6" fmla="*/ 207876 h 1066525"/>
              <a:gd name="connsiteX7" fmla="*/ 12299105 w 12299105"/>
              <a:gd name="connsiteY7" fmla="*/ 1066525 h 1066525"/>
              <a:gd name="connsiteX0" fmla="*/ 0 w 12207665"/>
              <a:gd name="connsiteY0" fmla="*/ 207876 h 207876"/>
              <a:gd name="connsiteX1" fmla="*/ 10373313 w 12207665"/>
              <a:gd name="connsiteY1" fmla="*/ 207876 h 207876"/>
              <a:gd name="connsiteX2" fmla="*/ 10413261 w 12207665"/>
              <a:gd name="connsiteY2" fmla="*/ 159459 h 207876"/>
              <a:gd name="connsiteX3" fmla="*/ 10798228 w 12207665"/>
              <a:gd name="connsiteY3" fmla="*/ 0 h 207876"/>
              <a:gd name="connsiteX4" fmla="*/ 11183195 w 12207665"/>
              <a:gd name="connsiteY4" fmla="*/ 159459 h 207876"/>
              <a:gd name="connsiteX5" fmla="*/ 11223143 w 12207665"/>
              <a:gd name="connsiteY5" fmla="*/ 207876 h 207876"/>
              <a:gd name="connsiteX6" fmla="*/ 12207665 w 12207665"/>
              <a:gd name="connsiteY6" fmla="*/ 207876 h 20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7665" h="207876">
                <a:moveTo>
                  <a:pt x="0" y="207876"/>
                </a:moveTo>
                <a:lnTo>
                  <a:pt x="10373313" y="207876"/>
                </a:lnTo>
                <a:lnTo>
                  <a:pt x="10413261" y="159459"/>
                </a:lnTo>
                <a:cubicBezTo>
                  <a:pt x="10511783" y="60937"/>
                  <a:pt x="10647889" y="0"/>
                  <a:pt x="10798228" y="0"/>
                </a:cubicBezTo>
                <a:cubicBezTo>
                  <a:pt x="10948567" y="0"/>
                  <a:pt x="11084673" y="60937"/>
                  <a:pt x="11183195" y="159459"/>
                </a:cubicBezTo>
                <a:lnTo>
                  <a:pt x="11223143" y="207876"/>
                </a:lnTo>
                <a:lnTo>
                  <a:pt x="12207665" y="207876"/>
                </a:lnTo>
              </a:path>
            </a:pathLst>
          </a:custGeom>
          <a:noFill/>
          <a:ln w="6350">
            <a:solidFill>
              <a:schemeClr val="bg2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67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Kontakt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79C4382-3F4D-40DC-8306-0BAF2AEDA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Content 4">
            <a:extLst>
              <a:ext uri="{FF2B5EF4-FFF2-40B4-BE49-F238E27FC236}">
                <a16:creationId xmlns:a16="http://schemas.microsoft.com/office/drawing/2014/main" id="{D6697A05-6148-41A5-B57F-F685CF11FB1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 bwMode="gray">
          <a:xfrm>
            <a:off x="9234000" y="4144926"/>
            <a:ext cx="2416527" cy="1412912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Content 3">
            <a:extLst>
              <a:ext uri="{FF2B5EF4-FFF2-40B4-BE49-F238E27FC236}">
                <a16:creationId xmlns:a16="http://schemas.microsoft.com/office/drawing/2014/main" id="{23EBCE45-9990-4DBF-AA8E-4F41D0CD241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 bwMode="gray">
          <a:xfrm>
            <a:off x="6591651" y="4144926"/>
            <a:ext cx="2416527" cy="1412912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Content 2">
            <a:extLst>
              <a:ext uri="{FF2B5EF4-FFF2-40B4-BE49-F238E27FC236}">
                <a16:creationId xmlns:a16="http://schemas.microsoft.com/office/drawing/2014/main" id="{541BAB8E-DD02-4B2F-B61C-4E4FEB405F3D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 bwMode="gray">
          <a:xfrm>
            <a:off x="3949303" y="4144926"/>
            <a:ext cx="2416527" cy="1412912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1">
            <a:extLst>
              <a:ext uri="{FF2B5EF4-FFF2-40B4-BE49-F238E27FC236}">
                <a16:creationId xmlns:a16="http://schemas.microsoft.com/office/drawing/2014/main" id="{1BF71FFC-658B-4FB6-8F35-18BCB4BD8424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 bwMode="gray">
          <a:xfrm>
            <a:off x="539999" y="4144926"/>
            <a:ext cx="3183483" cy="1412912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0000" indent="0">
              <a:buNone/>
              <a:defRPr sz="1600"/>
            </a:lvl2pPr>
            <a:lvl3pPr marL="810000" indent="0">
              <a:buNone/>
              <a:defRPr sz="1600"/>
            </a:lvl3pPr>
            <a:lvl4pPr marL="1170000" indent="0">
              <a:buNone/>
              <a:defRPr sz="1600"/>
            </a:lvl4pPr>
            <a:lvl5pPr marL="1530000" indent="0"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8ECE1AA-ADC8-406C-A030-51C7237C1C57}"/>
              </a:ext>
            </a:extLst>
          </p:cNvPr>
          <p:cNvSpPr/>
          <p:nvPr userDrawn="1"/>
        </p:nvSpPr>
        <p:spPr bwMode="gray">
          <a:xfrm>
            <a:off x="0" y="6220047"/>
            <a:ext cx="10037135" cy="63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512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">
            <a:extLst>
              <a:ext uri="{FF2B5EF4-FFF2-40B4-BE49-F238E27FC236}">
                <a16:creationId xmlns:a16="http://schemas.microsoft.com/office/drawing/2014/main" id="{95F00F19-DD66-4969-806D-A359AFFE39B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0" y="-2"/>
            <a:ext cx="12190413" cy="6090146"/>
          </a:xfrm>
          <a:custGeom>
            <a:avLst/>
            <a:gdLst>
              <a:gd name="connsiteX0" fmla="*/ 0 w 12190413"/>
              <a:gd name="connsiteY0" fmla="*/ 0 h 6090146"/>
              <a:gd name="connsiteX1" fmla="*/ 12190413 w 12190413"/>
              <a:gd name="connsiteY1" fmla="*/ 0 h 6090146"/>
              <a:gd name="connsiteX2" fmla="*/ 12190413 w 12190413"/>
              <a:gd name="connsiteY2" fmla="*/ 6090146 h 6090146"/>
              <a:gd name="connsiteX3" fmla="*/ 11205891 w 12190413"/>
              <a:gd name="connsiteY3" fmla="*/ 6090146 h 6090146"/>
              <a:gd name="connsiteX4" fmla="*/ 11165943 w 12190413"/>
              <a:gd name="connsiteY4" fmla="*/ 6041729 h 6090146"/>
              <a:gd name="connsiteX5" fmla="*/ 10780976 w 12190413"/>
              <a:gd name="connsiteY5" fmla="*/ 5882270 h 6090146"/>
              <a:gd name="connsiteX6" fmla="*/ 10396009 w 12190413"/>
              <a:gd name="connsiteY6" fmla="*/ 6041729 h 6090146"/>
              <a:gd name="connsiteX7" fmla="*/ 10356061 w 12190413"/>
              <a:gd name="connsiteY7" fmla="*/ 6090146 h 6090146"/>
              <a:gd name="connsiteX8" fmla="*/ 0 w 12190413"/>
              <a:gd name="connsiteY8" fmla="*/ 6090146 h 609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0413" h="6090146">
                <a:moveTo>
                  <a:pt x="0" y="0"/>
                </a:moveTo>
                <a:lnTo>
                  <a:pt x="12190413" y="0"/>
                </a:lnTo>
                <a:lnTo>
                  <a:pt x="12190413" y="6090146"/>
                </a:lnTo>
                <a:lnTo>
                  <a:pt x="11205891" y="6090146"/>
                </a:lnTo>
                <a:lnTo>
                  <a:pt x="11165943" y="6041729"/>
                </a:lnTo>
                <a:cubicBezTo>
                  <a:pt x="11067421" y="5943207"/>
                  <a:pt x="10931315" y="5882270"/>
                  <a:pt x="10780976" y="5882270"/>
                </a:cubicBezTo>
                <a:cubicBezTo>
                  <a:pt x="10630637" y="5882270"/>
                  <a:pt x="10494531" y="5943207"/>
                  <a:pt x="10396009" y="6041729"/>
                </a:cubicBezTo>
                <a:lnTo>
                  <a:pt x="10356061" y="6090146"/>
                </a:lnTo>
                <a:lnTo>
                  <a:pt x="0" y="609014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602433F4-0C5C-4F16-A44E-852E620268F0}"/>
              </a:ext>
            </a:extLst>
          </p:cNvPr>
          <p:cNvSpPr/>
          <p:nvPr userDrawn="1"/>
        </p:nvSpPr>
        <p:spPr bwMode="gray">
          <a:xfrm>
            <a:off x="0" y="6220047"/>
            <a:ext cx="10037135" cy="63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75ABC739-D32D-4810-88C2-2A5A75290B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3452400"/>
            <a:ext cx="7560000" cy="66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4000" b="1" cap="all" baseline="0"/>
            </a:lvl1pPr>
          </a:lstStyle>
          <a:p>
            <a:r>
              <a:rPr lang="en-US" noProof="0"/>
              <a:t>Master title style</a:t>
            </a:r>
          </a:p>
        </p:txBody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3D6A4683-CE5B-46A5-9FDC-0498CCF1E34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0000" y="4478200"/>
            <a:ext cx="3600000" cy="133205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Tx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418D7843-BEA3-4F34-A55F-8D47734BAED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500000" y="4478200"/>
            <a:ext cx="3600000" cy="133205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Tx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313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rm">
            <a:extLst>
              <a:ext uri="{FF2B5EF4-FFF2-40B4-BE49-F238E27FC236}">
                <a16:creationId xmlns:a16="http://schemas.microsoft.com/office/drawing/2014/main" id="{B13F9F76-D39E-42EB-97C6-8462D1165F75}"/>
              </a:ext>
            </a:extLst>
          </p:cNvPr>
          <p:cNvSpPr/>
          <p:nvPr userDrawn="1"/>
        </p:nvSpPr>
        <p:spPr bwMode="gray">
          <a:xfrm>
            <a:off x="0" y="5882268"/>
            <a:ext cx="12190413" cy="975085"/>
          </a:xfrm>
          <a:custGeom>
            <a:avLst/>
            <a:gdLst>
              <a:gd name="connsiteX0" fmla="*/ 10780976 w 12190413"/>
              <a:gd name="connsiteY0" fmla="*/ 0 h 975085"/>
              <a:gd name="connsiteX1" fmla="*/ 11165943 w 12190413"/>
              <a:gd name="connsiteY1" fmla="*/ 159459 h 975085"/>
              <a:gd name="connsiteX2" fmla="*/ 11205891 w 12190413"/>
              <a:gd name="connsiteY2" fmla="*/ 207876 h 975085"/>
              <a:gd name="connsiteX3" fmla="*/ 12190413 w 12190413"/>
              <a:gd name="connsiteY3" fmla="*/ 207876 h 975085"/>
              <a:gd name="connsiteX4" fmla="*/ 12190413 w 12190413"/>
              <a:gd name="connsiteY4" fmla="*/ 975085 h 975085"/>
              <a:gd name="connsiteX5" fmla="*/ 0 w 12190413"/>
              <a:gd name="connsiteY5" fmla="*/ 975085 h 975085"/>
              <a:gd name="connsiteX6" fmla="*/ 0 w 12190413"/>
              <a:gd name="connsiteY6" fmla="*/ 207876 h 975085"/>
              <a:gd name="connsiteX7" fmla="*/ 10356061 w 12190413"/>
              <a:gd name="connsiteY7" fmla="*/ 207876 h 975085"/>
              <a:gd name="connsiteX8" fmla="*/ 10396009 w 12190413"/>
              <a:gd name="connsiteY8" fmla="*/ 159459 h 975085"/>
              <a:gd name="connsiteX9" fmla="*/ 10780976 w 12190413"/>
              <a:gd name="connsiteY9" fmla="*/ 0 h 97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0413" h="975085">
                <a:moveTo>
                  <a:pt x="10780976" y="0"/>
                </a:moveTo>
                <a:cubicBezTo>
                  <a:pt x="10931315" y="0"/>
                  <a:pt x="11067421" y="60937"/>
                  <a:pt x="11165943" y="159459"/>
                </a:cubicBezTo>
                <a:lnTo>
                  <a:pt x="11205891" y="207876"/>
                </a:lnTo>
                <a:lnTo>
                  <a:pt x="12190413" y="207876"/>
                </a:lnTo>
                <a:lnTo>
                  <a:pt x="12190413" y="975085"/>
                </a:lnTo>
                <a:lnTo>
                  <a:pt x="0" y="975085"/>
                </a:lnTo>
                <a:lnTo>
                  <a:pt x="0" y="207876"/>
                </a:lnTo>
                <a:lnTo>
                  <a:pt x="10356061" y="207876"/>
                </a:lnTo>
                <a:lnTo>
                  <a:pt x="10396009" y="159459"/>
                </a:lnTo>
                <a:cubicBezTo>
                  <a:pt x="10494531" y="60937"/>
                  <a:pt x="10630637" y="0"/>
                  <a:pt x="10780976" y="0"/>
                </a:cubicBezTo>
                <a:close/>
              </a:path>
            </a:pathLst>
          </a:cu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noProof="0" dirty="0"/>
          </a:p>
        </p:txBody>
      </p:sp>
      <p:sp>
        <p:nvSpPr>
          <p:cNvPr id="2" name="Title"/>
          <p:cNvSpPr>
            <a:spLocks noGrp="1"/>
          </p:cNvSpPr>
          <p:nvPr userDrawn="1">
            <p:ph type="title"/>
          </p:nvPr>
        </p:nvSpPr>
        <p:spPr bwMode="gray">
          <a:xfrm>
            <a:off x="539999" y="431800"/>
            <a:ext cx="11109601" cy="1080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noProof="0"/>
              <a:t>Mastertitelformat bearbeiten</a:t>
            </a:r>
            <a:endParaRPr lang="en-US" noProof="0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 bwMode="gray">
          <a:xfrm>
            <a:off x="540000" y="1512000"/>
            <a:ext cx="11107488" cy="4298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6" name="Slide Number"/>
          <p:cNvSpPr>
            <a:spLocks noGrp="1"/>
          </p:cNvSpPr>
          <p:nvPr userDrawn="1">
            <p:ph type="sldNum" sz="quarter" idx="4"/>
          </p:nvPr>
        </p:nvSpPr>
        <p:spPr bwMode="gray">
          <a:xfrm>
            <a:off x="540000" y="6300000"/>
            <a:ext cx="3744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 i="0">
                <a:solidFill>
                  <a:schemeClr val="accent1"/>
                </a:solidFill>
              </a:defRPr>
            </a:lvl1pPr>
          </a:lstStyle>
          <a:p>
            <a:fld id="{02CEFE82-39F2-4F47-8A0C-D5AB3496FA5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"/>
          <p:cNvSpPr>
            <a:spLocks noGrp="1"/>
          </p:cNvSpPr>
          <p:nvPr userDrawn="1">
            <p:ph type="dt" sz="half" idx="2"/>
          </p:nvPr>
        </p:nvSpPr>
        <p:spPr bwMode="gray">
          <a:xfrm>
            <a:off x="1075972" y="6300000"/>
            <a:ext cx="834256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5CA60046-675C-4178-9578-E9ECB3473F41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5" name="Footer"/>
          <p:cNvSpPr>
            <a:spLocks noGrp="1"/>
          </p:cNvSpPr>
          <p:nvPr userDrawn="1">
            <p:ph type="ftr" sz="quarter" idx="3"/>
          </p:nvPr>
        </p:nvSpPr>
        <p:spPr bwMode="gray">
          <a:xfrm>
            <a:off x="2186100" y="6300000"/>
            <a:ext cx="152865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CompuGroup Medical</a:t>
            </a:r>
          </a:p>
        </p:txBody>
      </p:sp>
      <p:pic>
        <p:nvPicPr>
          <p:cNvPr id="37" name="Logo">
            <a:extLst>
              <a:ext uri="{FF2B5EF4-FFF2-40B4-BE49-F238E27FC236}">
                <a16:creationId xmlns:a16="http://schemas.microsoft.com/office/drawing/2014/main" id="{3BD72A50-349B-4466-A9A2-3B9BFC127EC7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 bwMode="gray">
          <a:xfrm>
            <a:off x="10458094" y="6070615"/>
            <a:ext cx="1171033" cy="633691"/>
          </a:xfrm>
          <a:prstGeom prst="rect">
            <a:avLst/>
          </a:prstGeom>
        </p:spPr>
      </p:pic>
      <p:cxnSp>
        <p:nvCxnSpPr>
          <p:cNvPr id="27" name="Line 1">
            <a:extLst>
              <a:ext uri="{FF2B5EF4-FFF2-40B4-BE49-F238E27FC236}">
                <a16:creationId xmlns:a16="http://schemas.microsoft.com/office/drawing/2014/main" id="{B9CDF4DD-A695-419D-8F93-9F3F4BEEAB6F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048164" y="6377559"/>
            <a:ext cx="0" cy="209083"/>
          </a:xfrm>
          <a:prstGeom prst="line">
            <a:avLst/>
          </a:prstGeom>
          <a:ln w="6350" cap="rnd">
            <a:solidFill>
              <a:schemeClr val="bg2">
                <a:lumMod val="8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Line 2">
            <a:extLst>
              <a:ext uri="{FF2B5EF4-FFF2-40B4-BE49-F238E27FC236}">
                <a16:creationId xmlns:a16="http://schemas.microsoft.com/office/drawing/2014/main" id="{57BA4973-2B1B-44A3-9817-93BF5DD119E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934588" y="6377559"/>
            <a:ext cx="0" cy="209083"/>
          </a:xfrm>
          <a:prstGeom prst="line">
            <a:avLst/>
          </a:prstGeom>
          <a:ln w="6350" cap="rnd">
            <a:solidFill>
              <a:schemeClr val="bg2">
                <a:lumMod val="8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Auxiliary line">
            <a:extLst>
              <a:ext uri="{FF2B5EF4-FFF2-40B4-BE49-F238E27FC236}">
                <a16:creationId xmlns:a16="http://schemas.microsoft.com/office/drawing/2014/main" id="{FEA60657-FF27-46E4-9BA2-97C38B19E139}"/>
              </a:ext>
            </a:extLst>
          </p:cNvPr>
          <p:cNvGrpSpPr/>
          <p:nvPr userDrawn="1"/>
        </p:nvGrpSpPr>
        <p:grpSpPr>
          <a:xfrm>
            <a:off x="-739050" y="-737252"/>
            <a:ext cx="12388651" cy="7267652"/>
            <a:chOff x="-739050" y="-737252"/>
            <a:chExt cx="12388651" cy="7267652"/>
          </a:xfrm>
        </p:grpSpPr>
        <p:grpSp>
          <p:nvGrpSpPr>
            <p:cNvPr id="30" name="Auxiliary line">
              <a:extLst>
                <a:ext uri="{FF2B5EF4-FFF2-40B4-BE49-F238E27FC236}">
                  <a16:creationId xmlns:a16="http://schemas.microsoft.com/office/drawing/2014/main" id="{329603EF-6354-4976-8B3F-B8DFAFD393C7}"/>
                </a:ext>
              </a:extLst>
            </p:cNvPr>
            <p:cNvGrpSpPr/>
            <p:nvPr userDrawn="1"/>
          </p:nvGrpSpPr>
          <p:grpSpPr bwMode="gray">
            <a:xfrm>
              <a:off x="540001" y="-737252"/>
              <a:ext cx="900000" cy="720000"/>
              <a:chOff x="540001" y="-737252"/>
              <a:chExt cx="900000" cy="720000"/>
            </a:xfrm>
          </p:grpSpPr>
          <p:cxnSp>
            <p:nvCxnSpPr>
              <p:cNvPr id="45" name="Line">
                <a:extLst>
                  <a:ext uri="{FF2B5EF4-FFF2-40B4-BE49-F238E27FC236}">
                    <a16:creationId xmlns:a16="http://schemas.microsoft.com/office/drawing/2014/main" id="{6DB1ABB8-1909-4081-ACC8-B186A275ED0E}"/>
                  </a:ext>
                </a:extLst>
              </p:cNvPr>
              <p:cNvCxnSpPr/>
              <p:nvPr userDrawn="1"/>
            </p:nvCxnSpPr>
            <p:spPr bwMode="gray">
              <a:xfrm flipV="1">
                <a:off x="540002" y="-737252"/>
                <a:ext cx="0" cy="720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">
                <a:extLst>
                  <a:ext uri="{FF2B5EF4-FFF2-40B4-BE49-F238E27FC236}">
                    <a16:creationId xmlns:a16="http://schemas.microsoft.com/office/drawing/2014/main" id="{789DB5B1-8CD1-4E4D-9071-C256F0F7DB2E}"/>
                  </a:ext>
                </a:extLst>
              </p:cNvPr>
              <p:cNvSpPr txBox="1"/>
              <p:nvPr userDrawn="1"/>
            </p:nvSpPr>
            <p:spPr bwMode="gray">
              <a:xfrm>
                <a:off x="540001" y="-720000"/>
                <a:ext cx="900000" cy="540000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1000"/>
                  </a:spcAft>
                </a:pPr>
                <a:r>
                  <a:rPr lang="en-US" sz="1200" noProof="0" dirty="0"/>
                  <a:t>Position Helpline</a:t>
                </a:r>
                <a:br>
                  <a:rPr lang="en-US" sz="1200" noProof="0" dirty="0"/>
                </a:br>
                <a:r>
                  <a:rPr lang="en-US" sz="1200" noProof="0" dirty="0"/>
                  <a:t>15,42</a:t>
                </a:r>
              </a:p>
            </p:txBody>
          </p:sp>
        </p:grpSp>
        <p:grpSp>
          <p:nvGrpSpPr>
            <p:cNvPr id="32" name="Auxiliary line">
              <a:extLst>
                <a:ext uri="{FF2B5EF4-FFF2-40B4-BE49-F238E27FC236}">
                  <a16:creationId xmlns:a16="http://schemas.microsoft.com/office/drawing/2014/main" id="{2C0A3445-9082-451B-87FA-479551D0DC1C}"/>
                </a:ext>
              </a:extLst>
            </p:cNvPr>
            <p:cNvGrpSpPr/>
            <p:nvPr userDrawn="1"/>
          </p:nvGrpSpPr>
          <p:grpSpPr bwMode="gray">
            <a:xfrm>
              <a:off x="10749601" y="-737252"/>
              <a:ext cx="900000" cy="720000"/>
              <a:chOff x="10749601" y="-737252"/>
              <a:chExt cx="900000" cy="720000"/>
            </a:xfrm>
          </p:grpSpPr>
          <p:cxnSp>
            <p:nvCxnSpPr>
              <p:cNvPr id="43" name="Line">
                <a:extLst>
                  <a:ext uri="{FF2B5EF4-FFF2-40B4-BE49-F238E27FC236}">
                    <a16:creationId xmlns:a16="http://schemas.microsoft.com/office/drawing/2014/main" id="{29EF5CC4-DC52-4454-907C-A5CED3E38756}"/>
                  </a:ext>
                </a:extLst>
              </p:cNvPr>
              <p:cNvCxnSpPr/>
              <p:nvPr userDrawn="1"/>
            </p:nvCxnSpPr>
            <p:spPr bwMode="gray">
              <a:xfrm flipV="1">
                <a:off x="11649601" y="-737252"/>
                <a:ext cx="0" cy="720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">
                <a:extLst>
                  <a:ext uri="{FF2B5EF4-FFF2-40B4-BE49-F238E27FC236}">
                    <a16:creationId xmlns:a16="http://schemas.microsoft.com/office/drawing/2014/main" id="{15B5349C-9B40-434A-B8E4-B551512DB78C}"/>
                  </a:ext>
                </a:extLst>
              </p:cNvPr>
              <p:cNvSpPr txBox="1"/>
              <p:nvPr userDrawn="1"/>
            </p:nvSpPr>
            <p:spPr bwMode="gray">
              <a:xfrm>
                <a:off x="10749601" y="-720000"/>
                <a:ext cx="900000" cy="540000"/>
              </a:xfrm>
              <a:prstGeom prst="rect">
                <a:avLst/>
              </a:prstGeom>
              <a:noFill/>
            </p:spPr>
            <p:txBody>
              <a:bodyPr wrap="square" lIns="0" tIns="0" rIns="72000" bIns="0" rtlCol="0">
                <a:noAutofit/>
              </a:bodyPr>
              <a:lstStyle/>
              <a:p>
                <a:pPr algn="r">
                  <a:lnSpc>
                    <a:spcPct val="90000"/>
                  </a:lnSpc>
                  <a:spcAft>
                    <a:spcPts val="1000"/>
                  </a:spcAft>
                </a:pPr>
                <a:r>
                  <a:rPr lang="en-US" sz="1200" noProof="0" dirty="0"/>
                  <a:t>Position Helpline</a:t>
                </a:r>
                <a:br>
                  <a:rPr lang="en-US" sz="1200" noProof="0" dirty="0"/>
                </a:br>
                <a:r>
                  <a:rPr lang="en-US" sz="1200" noProof="0" dirty="0"/>
                  <a:t>15,42</a:t>
                </a:r>
              </a:p>
            </p:txBody>
          </p:sp>
        </p:grpSp>
        <p:grpSp>
          <p:nvGrpSpPr>
            <p:cNvPr id="33" name="Auxiliary line">
              <a:extLst>
                <a:ext uri="{FF2B5EF4-FFF2-40B4-BE49-F238E27FC236}">
                  <a16:creationId xmlns:a16="http://schemas.microsoft.com/office/drawing/2014/main" id="{C37B079C-3EE3-499F-93B1-DB2C1183E3A6}"/>
                </a:ext>
              </a:extLst>
            </p:cNvPr>
            <p:cNvGrpSpPr/>
            <p:nvPr userDrawn="1"/>
          </p:nvGrpSpPr>
          <p:grpSpPr bwMode="gray">
            <a:xfrm>
              <a:off x="-739050" y="432000"/>
              <a:ext cx="739050" cy="720000"/>
              <a:chOff x="-739050" y="432000"/>
              <a:chExt cx="739050" cy="720000"/>
            </a:xfrm>
          </p:grpSpPr>
          <p:cxnSp>
            <p:nvCxnSpPr>
              <p:cNvPr id="41" name="Line">
                <a:extLst>
                  <a:ext uri="{FF2B5EF4-FFF2-40B4-BE49-F238E27FC236}">
                    <a16:creationId xmlns:a16="http://schemas.microsoft.com/office/drawing/2014/main" id="{56986E8C-CDE7-4643-9947-56ABE00CF474}"/>
                  </a:ext>
                </a:extLst>
              </p:cNvPr>
              <p:cNvCxnSpPr/>
              <p:nvPr/>
            </p:nvCxnSpPr>
            <p:spPr bwMode="gray">
              <a:xfrm>
                <a:off x="-739050" y="432000"/>
                <a:ext cx="72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">
                <a:extLst>
                  <a:ext uri="{FF2B5EF4-FFF2-40B4-BE49-F238E27FC236}">
                    <a16:creationId xmlns:a16="http://schemas.microsoft.com/office/drawing/2014/main" id="{1DD1944A-6522-40F7-A40E-0AF6B3BD7E9A}"/>
                  </a:ext>
                </a:extLst>
              </p:cNvPr>
              <p:cNvSpPr txBox="1"/>
              <p:nvPr userDrawn="1"/>
            </p:nvSpPr>
            <p:spPr bwMode="gray">
              <a:xfrm>
                <a:off x="-720000" y="432000"/>
                <a:ext cx="720000" cy="720000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1000"/>
                  </a:spcAft>
                </a:pPr>
                <a:r>
                  <a:rPr lang="en-US" sz="1200" noProof="0" dirty="0"/>
                  <a:t>Position Auxiliary line</a:t>
                </a:r>
                <a:br>
                  <a:rPr lang="en-US" sz="1200" noProof="0" dirty="0"/>
                </a:br>
                <a:r>
                  <a:rPr lang="en-US" sz="1200" noProof="0" dirty="0"/>
                  <a:t>8,32</a:t>
                </a:r>
              </a:p>
            </p:txBody>
          </p:sp>
        </p:grpSp>
        <p:grpSp>
          <p:nvGrpSpPr>
            <p:cNvPr id="34" name="Auxiliary line">
              <a:extLst>
                <a:ext uri="{FF2B5EF4-FFF2-40B4-BE49-F238E27FC236}">
                  <a16:creationId xmlns:a16="http://schemas.microsoft.com/office/drawing/2014/main" id="{1E934D4E-AEF3-4EB4-A4B7-A83CCC02C7C4}"/>
                </a:ext>
              </a:extLst>
            </p:cNvPr>
            <p:cNvGrpSpPr/>
            <p:nvPr userDrawn="1"/>
          </p:nvGrpSpPr>
          <p:grpSpPr bwMode="gray">
            <a:xfrm>
              <a:off x="-739050" y="1512000"/>
              <a:ext cx="739050" cy="720000"/>
              <a:chOff x="-739050" y="1512000"/>
              <a:chExt cx="739050" cy="720000"/>
            </a:xfrm>
          </p:grpSpPr>
          <p:cxnSp>
            <p:nvCxnSpPr>
              <p:cNvPr id="39" name="Line">
                <a:extLst>
                  <a:ext uri="{FF2B5EF4-FFF2-40B4-BE49-F238E27FC236}">
                    <a16:creationId xmlns:a16="http://schemas.microsoft.com/office/drawing/2014/main" id="{78BBDCB8-A04F-4D9F-BA3D-05AA227AC650}"/>
                  </a:ext>
                </a:extLst>
              </p:cNvPr>
              <p:cNvCxnSpPr/>
              <p:nvPr userDrawn="1"/>
            </p:nvCxnSpPr>
            <p:spPr bwMode="gray">
              <a:xfrm>
                <a:off x="-739050" y="1512000"/>
                <a:ext cx="72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">
                <a:extLst>
                  <a:ext uri="{FF2B5EF4-FFF2-40B4-BE49-F238E27FC236}">
                    <a16:creationId xmlns:a16="http://schemas.microsoft.com/office/drawing/2014/main" id="{B2210658-0923-4EF2-868A-F8866F9B001A}"/>
                  </a:ext>
                </a:extLst>
              </p:cNvPr>
              <p:cNvSpPr txBox="1"/>
              <p:nvPr userDrawn="1"/>
            </p:nvSpPr>
            <p:spPr bwMode="gray">
              <a:xfrm>
                <a:off x="-720000" y="1512000"/>
                <a:ext cx="720000" cy="720000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1000"/>
                  </a:spcAft>
                </a:pPr>
                <a:r>
                  <a:rPr lang="en-US" sz="1200" noProof="0" dirty="0"/>
                  <a:t>Position Auxiliary line</a:t>
                </a:r>
                <a:br>
                  <a:rPr lang="en-US" sz="1200" noProof="0" dirty="0"/>
                </a:br>
                <a:r>
                  <a:rPr lang="en-US" sz="1200" noProof="0" dirty="0"/>
                  <a:t>5,33</a:t>
                </a:r>
              </a:p>
            </p:txBody>
          </p:sp>
        </p:grpSp>
        <p:grpSp>
          <p:nvGrpSpPr>
            <p:cNvPr id="35" name="Auxiliary line">
              <a:extLst>
                <a:ext uri="{FF2B5EF4-FFF2-40B4-BE49-F238E27FC236}">
                  <a16:creationId xmlns:a16="http://schemas.microsoft.com/office/drawing/2014/main" id="{D1445E11-33C6-4A9E-973B-044284BB26DD}"/>
                </a:ext>
              </a:extLst>
            </p:cNvPr>
            <p:cNvGrpSpPr/>
            <p:nvPr userDrawn="1"/>
          </p:nvGrpSpPr>
          <p:grpSpPr bwMode="gray">
            <a:xfrm>
              <a:off x="-739050" y="5810400"/>
              <a:ext cx="739050" cy="720000"/>
              <a:chOff x="-739050" y="5810400"/>
              <a:chExt cx="739050" cy="720000"/>
            </a:xfrm>
          </p:grpSpPr>
          <p:cxnSp>
            <p:nvCxnSpPr>
              <p:cNvPr id="36" name="Line">
                <a:extLst>
                  <a:ext uri="{FF2B5EF4-FFF2-40B4-BE49-F238E27FC236}">
                    <a16:creationId xmlns:a16="http://schemas.microsoft.com/office/drawing/2014/main" id="{3CC03883-17E6-4868-85C3-25904B4906A2}"/>
                  </a:ext>
                </a:extLst>
              </p:cNvPr>
              <p:cNvCxnSpPr/>
              <p:nvPr userDrawn="1"/>
            </p:nvCxnSpPr>
            <p:spPr bwMode="gray">
              <a:xfrm>
                <a:off x="-739050" y="5810400"/>
                <a:ext cx="72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">
                <a:extLst>
                  <a:ext uri="{FF2B5EF4-FFF2-40B4-BE49-F238E27FC236}">
                    <a16:creationId xmlns:a16="http://schemas.microsoft.com/office/drawing/2014/main" id="{B2791EDE-2569-4307-832B-CCDF99FB610B}"/>
                  </a:ext>
                </a:extLst>
              </p:cNvPr>
              <p:cNvSpPr txBox="1"/>
              <p:nvPr userDrawn="1"/>
            </p:nvSpPr>
            <p:spPr bwMode="gray">
              <a:xfrm>
                <a:off x="-720000" y="5810400"/>
                <a:ext cx="720000" cy="720000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1000"/>
                  </a:spcAft>
                </a:pPr>
                <a:r>
                  <a:rPr lang="en-US" sz="1200" noProof="0" dirty="0"/>
                  <a:t>Position Auxiliary line</a:t>
                </a:r>
                <a:br>
                  <a:rPr lang="en-US" sz="1200" noProof="0" dirty="0"/>
                </a:br>
                <a:r>
                  <a:rPr lang="en-US" sz="1200" noProof="0" dirty="0"/>
                  <a:t>6,61</a:t>
                </a:r>
              </a:p>
            </p:txBody>
          </p:sp>
        </p:grpSp>
      </p:grpSp>
      <p:sp>
        <p:nvSpPr>
          <p:cNvPr id="8" name="Textfeld 7">
            <a:extLst>
              <a:ext uri="{FF2B5EF4-FFF2-40B4-BE49-F238E27FC236}">
                <a16:creationId xmlns:a16="http://schemas.microsoft.com/office/drawing/2014/main" id="{DAC3E9DC-19B1-4CB6-AAA4-3EEEF392043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599875" y="6720840"/>
            <a:ext cx="83185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de-DE" sz="9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61592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7" r:id="rId2"/>
    <p:sldLayoutId id="2147483919" r:id="rId3"/>
    <p:sldLayoutId id="2147483936" r:id="rId4"/>
    <p:sldLayoutId id="2147483937" r:id="rId5"/>
    <p:sldLayoutId id="2147483938" r:id="rId6"/>
    <p:sldLayoutId id="2147483939" r:id="rId7"/>
    <p:sldLayoutId id="2147483960" r:id="rId8"/>
    <p:sldLayoutId id="2147483920" r:id="rId9"/>
    <p:sldLayoutId id="2147483946" r:id="rId10"/>
    <p:sldLayoutId id="2147483940" r:id="rId11"/>
    <p:sldLayoutId id="2147483964" r:id="rId12"/>
    <p:sldLayoutId id="2147483891" r:id="rId13"/>
    <p:sldLayoutId id="2147483921" r:id="rId14"/>
    <p:sldLayoutId id="2147483942" r:id="rId15"/>
    <p:sldLayoutId id="2147483954" r:id="rId16"/>
    <p:sldLayoutId id="2147483894" r:id="rId17"/>
    <p:sldLayoutId id="2147483958" r:id="rId18"/>
    <p:sldLayoutId id="2147483922" r:id="rId19"/>
    <p:sldLayoutId id="2147483654" r:id="rId20"/>
    <p:sldLayoutId id="2147483949" r:id="rId21"/>
    <p:sldLayoutId id="2147483851" r:id="rId22"/>
    <p:sldLayoutId id="2147483961" r:id="rId23"/>
    <p:sldLayoutId id="2147483956" r:id="rId24"/>
    <p:sldLayoutId id="2147483943" r:id="rId25"/>
    <p:sldLayoutId id="2147483953" r:id="rId26"/>
    <p:sldLayoutId id="2147483849" r:id="rId27"/>
    <p:sldLayoutId id="2147483929" r:id="rId28"/>
    <p:sldLayoutId id="2147483930" r:id="rId29"/>
    <p:sldLayoutId id="2147483932" r:id="rId30"/>
    <p:sldLayoutId id="2147483945" r:id="rId31"/>
    <p:sldLayoutId id="2147483933" r:id="rId32"/>
    <p:sldLayoutId id="2147483925" r:id="rId33"/>
    <p:sldLayoutId id="2147483924" r:id="rId34"/>
    <p:sldLayoutId id="2147483926" r:id="rId35"/>
    <p:sldLayoutId id="2147483927" r:id="rId36"/>
    <p:sldLayoutId id="2147483928" r:id="rId37"/>
    <p:sldLayoutId id="2147483951" r:id="rId38"/>
    <p:sldLayoutId id="2147483948" r:id="rId39"/>
    <p:sldLayoutId id="2147483918" r:id="rId40"/>
    <p:sldLayoutId id="2147483944" r:id="rId41"/>
    <p:sldLayoutId id="2147483959" r:id="rId4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>
            <a:lumMod val="75000"/>
          </a:schemeClr>
        </a:buClr>
        <a:buFont typeface="Calibri" pitchFamily="2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27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27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27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27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951" userDrawn="1">
          <p15:clr>
            <a:srgbClr val="F26B43"/>
          </p15:clr>
        </p15:guide>
        <p15:guide id="3" orient="horz" pos="272" userDrawn="1">
          <p15:clr>
            <a:srgbClr val="F26B43"/>
          </p15:clr>
        </p15:guide>
        <p15:guide id="4" pos="341" userDrawn="1">
          <p15:clr>
            <a:srgbClr val="F26B43"/>
          </p15:clr>
        </p15:guide>
        <p15:guide id="5" pos="7337" userDrawn="1">
          <p15:clr>
            <a:srgbClr val="F26B43"/>
          </p15:clr>
        </p15:guide>
        <p15:guide id="6" orient="horz" pos="3660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3837" userDrawn="1">
          <p15:clr>
            <a:srgbClr val="F26B43"/>
          </p15:clr>
        </p15:guide>
        <p15:guide id="9" orient="horz" pos="50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tel:+13234845496,,641215554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3BE83998-A24D-F878-DEC9-59B50CA7C5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8432" b="36815"/>
          <a:stretch/>
        </p:blipFill>
        <p:spPr>
          <a:xfrm>
            <a:off x="20" y="10"/>
            <a:ext cx="12190393" cy="3821192"/>
          </a:xfrm>
          <a:noFill/>
        </p:spPr>
      </p:pic>
      <p:sp>
        <p:nvSpPr>
          <p:cNvPr id="3" name="Titel">
            <a:extLst>
              <a:ext uri="{FF2B5EF4-FFF2-40B4-BE49-F238E27FC236}">
                <a16:creationId xmlns:a16="http://schemas.microsoft.com/office/drawing/2014/main" id="{BDF48218-49E6-446C-A17A-318D3944374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39999" y="4428000"/>
            <a:ext cx="8815015" cy="1026699"/>
          </a:xfrm>
        </p:spPr>
        <p:txBody>
          <a:bodyPr anchor="b">
            <a:normAutofit/>
          </a:bodyPr>
          <a:lstStyle/>
          <a:p>
            <a:r>
              <a:rPr lang="en-US" sz="3700" dirty="0"/>
              <a:t>Embracing new </a:t>
            </a:r>
            <a:r>
              <a:rPr lang="en-US" sz="3700" dirty="0" err="1"/>
              <a:t>technologY</a:t>
            </a:r>
            <a:endParaRPr lang="en-US" sz="3700" dirty="0"/>
          </a:p>
        </p:txBody>
      </p:sp>
      <p:sp>
        <p:nvSpPr>
          <p:cNvPr id="4" name="Untertitel">
            <a:extLst>
              <a:ext uri="{FF2B5EF4-FFF2-40B4-BE49-F238E27FC236}">
                <a16:creationId xmlns:a16="http://schemas.microsoft.com/office/drawing/2014/main" id="{8C8612DF-C6B5-4ADE-8301-865CF106ABF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 bwMode="gray">
          <a:xfrm>
            <a:off x="540000" y="5580000"/>
            <a:ext cx="8464168" cy="323851"/>
          </a:xfrm>
        </p:spPr>
        <p:txBody>
          <a:bodyPr anchor="ctr">
            <a:normAutofit/>
          </a:bodyPr>
          <a:lstStyle/>
          <a:p>
            <a:r>
              <a:rPr lang="en-US" dirty="0"/>
              <a:t>Neil Simon, Chief Technology and Innovation Officer</a:t>
            </a:r>
          </a:p>
        </p:txBody>
      </p:sp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1989A92-7BA0-95CD-DC38-0FC819D92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442" y="2979760"/>
            <a:ext cx="2650094" cy="779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4FE35A-4BB4-4362-6414-D611790E3A05}"/>
              </a:ext>
            </a:extLst>
          </p:cNvPr>
          <p:cNvSpPr txBox="1"/>
          <p:nvPr/>
        </p:nvSpPr>
        <p:spPr>
          <a:xfrm>
            <a:off x="4029363" y="3375170"/>
            <a:ext cx="1011750" cy="2337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en-US" sz="1600" dirty="0">
                <a:solidFill>
                  <a:schemeClr val="bg1"/>
                </a:solidFill>
              </a:rPr>
              <a:t>sponsors:</a:t>
            </a:r>
          </a:p>
        </p:txBody>
      </p:sp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01BE16D-A3BE-89C8-961D-9031882FF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808" y="3179062"/>
            <a:ext cx="1601533" cy="5801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57C389-2D80-7095-FAAC-EC6A1B37683D}"/>
              </a:ext>
            </a:extLst>
          </p:cNvPr>
          <p:cNvSpPr txBox="1"/>
          <p:nvPr/>
        </p:nvSpPr>
        <p:spPr>
          <a:xfrm>
            <a:off x="8601184" y="5442186"/>
            <a:ext cx="60984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</a:rPr>
              <a:t>No computer audio?</a:t>
            </a:r>
            <a:br>
              <a:rPr lang="en-US" b="1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</a:rPr>
            </a:br>
            <a:r>
              <a:rPr lang="en-US" b="1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</a:rPr>
              <a:t>Dial in by phone</a:t>
            </a:r>
            <a:endParaRPr lang="en-US" b="0" i="0" dirty="0">
              <a:solidFill>
                <a:srgbClr val="242424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pPr algn="l"/>
            <a:r>
              <a:rPr lang="en-US" b="0" i="0" u="sng" dirty="0">
                <a:solidFill>
                  <a:srgbClr val="5B5FC7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  <a:hlinkClick r:id="rId5" tooltip="tel:+13234845496,,641215554#"/>
              </a:rPr>
              <a:t>+1 323-484-5496,</a:t>
            </a:r>
            <a:r>
              <a:rPr lang="en-US" u="sng" dirty="0">
                <a:solidFill>
                  <a:srgbClr val="5B5FC7"/>
                </a:solidFill>
                <a:highlight>
                  <a:srgbClr val="FFFFFF"/>
                </a:highlight>
                <a:latin typeface="Segoe UI" panose="020B0502040204020203" pitchFamily="34" charset="0"/>
                <a:hlinkClick r:id="rId5" tooltip="tel:+13234845496,,641215554#"/>
              </a:rPr>
              <a:t> </a:t>
            </a:r>
            <a:r>
              <a:rPr lang="en-US" b="0" i="0" u="sng" dirty="0">
                <a:solidFill>
                  <a:srgbClr val="5B5FC7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  <a:hlinkClick r:id="rId5" tooltip="tel:+13234845496,,641215554#"/>
              </a:rPr>
              <a:t>641215554#</a:t>
            </a:r>
            <a:endParaRPr lang="en-US" b="0" i="0" dirty="0">
              <a:solidFill>
                <a:srgbClr val="242424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94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d">
            <a:extLst>
              <a:ext uri="{FF2B5EF4-FFF2-40B4-BE49-F238E27FC236}">
                <a16:creationId xmlns:a16="http://schemas.microsoft.com/office/drawing/2014/main" id="{3530F285-EBE1-4168-A689-43FE2881349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6273" b="6273"/>
          <a:stretch/>
        </p:blipFill>
        <p:spPr bwMode="gray"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B99848-9BB6-68E9-3C5D-B81F547D65DD}"/>
              </a:ext>
            </a:extLst>
          </p:cNvPr>
          <p:cNvSpPr/>
          <p:nvPr/>
        </p:nvSpPr>
        <p:spPr>
          <a:xfrm>
            <a:off x="0" y="3172408"/>
            <a:ext cx="12190413" cy="2183364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dirty="0" err="1"/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22BA059D-52A6-4A1D-BAEE-4A90569EBEE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gray">
          <a:xfrm>
            <a:off x="540000" y="3381379"/>
            <a:ext cx="1908000" cy="1908000"/>
          </a:xfrm>
        </p:spPr>
        <p:txBody>
          <a:bodyPr/>
          <a:lstStyle/>
          <a:p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FE5B8DFE-2CC6-42E9-8829-3117EEDC232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gray">
          <a:xfrm>
            <a:off x="2840400" y="3381379"/>
            <a:ext cx="1908000" cy="1908000"/>
          </a:xfrm>
        </p:spPr>
        <p:txBody>
          <a:bodyPr/>
          <a:lstStyle/>
          <a:p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0582889A-B347-4623-BE2F-C81B28FF8B2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gray">
          <a:xfrm>
            <a:off x="5140800" y="3381379"/>
            <a:ext cx="1908000" cy="1908000"/>
          </a:xfrm>
        </p:spPr>
        <p:txBody>
          <a:bodyPr/>
          <a:lstStyle/>
          <a:p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42299FF4-DDD5-4035-BCBC-8E69A35C9A6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 bwMode="gray">
          <a:xfrm>
            <a:off x="7441200" y="3381379"/>
            <a:ext cx="1908000" cy="1908000"/>
          </a:xfrm>
        </p:spPr>
        <p:txBody>
          <a:bodyPr/>
          <a:lstStyle/>
          <a:p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58CAFE53-7CE7-4457-AC73-BE8E0B150F6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 bwMode="gray">
          <a:xfrm>
            <a:off x="9741600" y="3381379"/>
            <a:ext cx="1908000" cy="1908000"/>
          </a:xfrm>
        </p:spPr>
        <p:txBody>
          <a:bodyPr/>
          <a:lstStyle/>
          <a:p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9FE1E82B-1491-4A20-BE22-D2D3B8C7FB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41337" y="4494299"/>
            <a:ext cx="1908000" cy="801424"/>
          </a:xfrm>
        </p:spPr>
        <p:txBody>
          <a:bodyPr/>
          <a:lstStyle/>
          <a:p>
            <a:pPr lvl="0"/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Importance</a:t>
            </a: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02DA0F81-A9A4-4754-8D6A-98FD985227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gray">
          <a:xfrm>
            <a:off x="2841403" y="4494299"/>
            <a:ext cx="1908000" cy="801424"/>
          </a:xfrm>
        </p:spPr>
        <p:txBody>
          <a:bodyPr/>
          <a:lstStyle/>
          <a:p>
            <a:pPr lvl="0"/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Embrace New Technology</a:t>
            </a: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86122067-3FEA-4541-8091-1258B87962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5141469" y="4494299"/>
            <a:ext cx="1908000" cy="801424"/>
          </a:xfrm>
        </p:spPr>
        <p:txBody>
          <a:bodyPr/>
          <a:lstStyle/>
          <a:p>
            <a:pPr lvl="0"/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Strategies for Embracing New Technology</a:t>
            </a: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E3D559E7-8CB3-4A02-942E-464A65FE6DC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7441535" y="4494299"/>
            <a:ext cx="1908000" cy="801424"/>
          </a:xfrm>
        </p:spPr>
        <p:txBody>
          <a:bodyPr/>
          <a:lstStyle/>
          <a:p>
            <a:pPr lvl="0"/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 Trends</a:t>
            </a: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1EF07C2E-D970-4F26-9065-9856F111F9B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9741600" y="4494299"/>
            <a:ext cx="1908000" cy="801424"/>
          </a:xfrm>
        </p:spPr>
        <p:txBody>
          <a:bodyPr/>
          <a:lstStyle/>
          <a:p>
            <a:pPr lvl="0"/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</a:p>
        </p:txBody>
      </p:sp>
      <p:sp>
        <p:nvSpPr>
          <p:cNvPr id="15" name="Foliennummer">
            <a:extLst>
              <a:ext uri="{FF2B5EF4-FFF2-40B4-BE49-F238E27FC236}">
                <a16:creationId xmlns:a16="http://schemas.microsoft.com/office/drawing/2014/main" id="{7550328B-7C1F-4E85-8622-2F71D0C3547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/>
          <a:p>
            <a:fld id="{02CEFE82-39F2-4F47-8A0C-D5AB3496FA5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3" name="Datum">
            <a:extLst>
              <a:ext uri="{FF2B5EF4-FFF2-40B4-BE49-F238E27FC236}">
                <a16:creationId xmlns:a16="http://schemas.microsoft.com/office/drawing/2014/main" id="{088F89F5-65C6-4692-8506-347892F781BD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/>
          <a:p>
            <a:fld id="{2E6CABB4-7A93-4962-974E-DC34FFD25121}" type="datetime1">
              <a:rPr lang="en-US" smtClean="0"/>
              <a:t>8/8/2024</a:t>
            </a:fld>
            <a:endParaRPr lang="en-US" dirty="0"/>
          </a:p>
        </p:txBody>
      </p:sp>
      <p:sp>
        <p:nvSpPr>
          <p:cNvPr id="14" name="Fußzeile">
            <a:extLst>
              <a:ext uri="{FF2B5EF4-FFF2-40B4-BE49-F238E27FC236}">
                <a16:creationId xmlns:a16="http://schemas.microsoft.com/office/drawing/2014/main" id="{6FEC9E0E-C80F-4921-9830-0878C2E34DA8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/>
          <a:p>
            <a:r>
              <a:rPr lang="en-US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425331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">
            <a:extLst>
              <a:ext uri="{FF2B5EF4-FFF2-40B4-BE49-F238E27FC236}">
                <a16:creationId xmlns:a16="http://schemas.microsoft.com/office/drawing/2014/main" id="{D07A94F4-316C-411B-8367-C09C83BC38DC}"/>
              </a:ext>
            </a:extLst>
          </p:cNvPr>
          <p:cNvSpPr>
            <a:spLocks noGrp="1"/>
          </p:cNvSpPr>
          <p:nvPr>
            <p:ph sz="quarter" idx="13"/>
          </p:nvPr>
        </p:nvSpPr>
        <p:spPr bwMode="gray">
          <a:xfrm>
            <a:off x="1380349" y="1030654"/>
            <a:ext cx="10255416" cy="4298950"/>
          </a:xfrm>
        </p:spPr>
        <p:txBody>
          <a:bodyPr/>
          <a:lstStyle/>
          <a:p>
            <a:r>
              <a:rPr lang="en-US" sz="6000" dirty="0">
                <a:solidFill>
                  <a:srgbClr val="003366"/>
                </a:solidFill>
              </a:rPr>
              <a:t>Digital transformation is less about </a:t>
            </a:r>
            <a:r>
              <a:rPr lang="en-US" sz="6000" i="1" dirty="0">
                <a:solidFill>
                  <a:srgbClr val="003366"/>
                </a:solidFill>
              </a:rPr>
              <a:t>digital</a:t>
            </a:r>
            <a:r>
              <a:rPr lang="en-US" sz="6000" dirty="0">
                <a:solidFill>
                  <a:srgbClr val="003366"/>
                </a:solidFill>
              </a:rPr>
              <a:t> and more about people, culture, and new leadership to create business value</a:t>
            </a:r>
            <a:r>
              <a:rPr lang="en-US" sz="6000" dirty="0"/>
              <a:t> </a:t>
            </a:r>
          </a:p>
          <a:p>
            <a:r>
              <a:rPr lang="en-US" sz="6000" dirty="0"/>
              <a:t>Brian Solis</a:t>
            </a:r>
          </a:p>
        </p:txBody>
      </p:sp>
      <p:sp>
        <p:nvSpPr>
          <p:cNvPr id="4" name="Foliennummer">
            <a:extLst>
              <a:ext uri="{FF2B5EF4-FFF2-40B4-BE49-F238E27FC236}">
                <a16:creationId xmlns:a16="http://schemas.microsoft.com/office/drawing/2014/main" id="{7D07BFE9-2B04-4B90-867E-26FC266803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02CEFE82-39F2-4F47-8A0C-D5AB3496FA5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Datum">
            <a:extLst>
              <a:ext uri="{FF2B5EF4-FFF2-40B4-BE49-F238E27FC236}">
                <a16:creationId xmlns:a16="http://schemas.microsoft.com/office/drawing/2014/main" id="{A7824DB3-EF7F-4372-8461-2A7BFE70F292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4D41BAC7-9E82-4B84-9AA3-6FB02E6D3C3D}" type="datetime1">
              <a:rPr lang="en-US" smtClean="0"/>
              <a:t>8/8/2024</a:t>
            </a:fld>
            <a:endParaRPr lang="en-US" dirty="0"/>
          </a:p>
        </p:txBody>
      </p:sp>
      <p:sp>
        <p:nvSpPr>
          <p:cNvPr id="3" name="Fußzeile">
            <a:extLst>
              <a:ext uri="{FF2B5EF4-FFF2-40B4-BE49-F238E27FC236}">
                <a16:creationId xmlns:a16="http://schemas.microsoft.com/office/drawing/2014/main" id="{EB414055-4B3D-496C-9C7A-2B5C430D2A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US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374105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el 58">
            <a:extLst>
              <a:ext uri="{FF2B5EF4-FFF2-40B4-BE49-F238E27FC236}">
                <a16:creationId xmlns:a16="http://schemas.microsoft.com/office/drawing/2014/main" id="{472A9B8A-6C92-4B3E-95FA-F785005D27B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Why Embrace New Technologies</a:t>
            </a:r>
          </a:p>
        </p:txBody>
      </p:sp>
      <p:pic>
        <p:nvPicPr>
          <p:cNvPr id="55" name="Bildplatzhalter 54">
            <a:extLst>
              <a:ext uri="{FF2B5EF4-FFF2-40B4-BE49-F238E27FC236}">
                <a16:creationId xmlns:a16="http://schemas.microsoft.com/office/drawing/2014/main" id="{77CC104A-9148-4BC1-8790-56C18787175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1973" r="11973"/>
          <a:stretch/>
        </p:blipFill>
        <p:spPr bwMode="gray"/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7C59493-F475-4225-8168-13473CDB8878}"/>
              </a:ext>
            </a:extLst>
          </p:cNvPr>
          <p:cNvSpPr>
            <a:spLocks noGrp="1"/>
          </p:cNvSpPr>
          <p:nvPr>
            <p:ph sz="half" idx="19"/>
          </p:nvPr>
        </p:nvSpPr>
        <p:spPr bwMode="gray"/>
        <p:txBody>
          <a:bodyPr/>
          <a:lstStyle/>
          <a:p>
            <a:pPr lvl="0"/>
            <a:r>
              <a:rPr lang="en-US" dirty="0"/>
              <a:t>Increased Efficiency – Streamline operations and reduce costs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397FA5-6751-477F-B86D-98EF65FFF0E3}"/>
              </a:ext>
            </a:extLst>
          </p:cNvPr>
          <p:cNvSpPr>
            <a:spLocks noGrp="1"/>
          </p:cNvSpPr>
          <p:nvPr>
            <p:ph sz="half" idx="20"/>
          </p:nvPr>
        </p:nvSpPr>
        <p:spPr bwMode="gray"/>
        <p:txBody>
          <a:bodyPr/>
          <a:lstStyle/>
          <a:p>
            <a:r>
              <a:rPr lang="en-US" dirty="0"/>
              <a:t>Quality – Improve the quality of results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057FB0-252A-4603-843C-F383F93B325F}"/>
              </a:ext>
            </a:extLst>
          </p:cNvPr>
          <p:cNvSpPr>
            <a:spLocks noGrp="1"/>
          </p:cNvSpPr>
          <p:nvPr>
            <p:ph sz="half" idx="21"/>
          </p:nvPr>
        </p:nvSpPr>
        <p:spPr bwMode="gray"/>
        <p:txBody>
          <a:bodyPr/>
          <a:lstStyle/>
          <a:p>
            <a:r>
              <a:rPr lang="en-US" dirty="0"/>
              <a:t>Patient Experience – Improve your patients healthcare experience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F8F48E5-223F-4CAF-93C8-B83EA8FAA9F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02CEFE82-39F2-4F47-8A0C-D5AB3496FA5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7B3FCE2A-073E-4D99-9FE3-3BBE4BA6060C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5CFE46ED-B748-45DE-89B5-226A73E85A89}" type="datetime1">
              <a:rPr lang="en-US" smtClean="0"/>
              <a:t>8/8/2024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A1FF903-E260-4077-B6AD-3D53C97AA4F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en-US" dirty="0"/>
              <a:t>CompuGroup Medical</a:t>
            </a:r>
          </a:p>
        </p:txBody>
      </p: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AE8FE364-EEEF-4BE4-AB95-A885A8D64958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442925" y="4688290"/>
            <a:ext cx="900000" cy="900000"/>
            <a:chOff x="6442925" y="1953907"/>
            <a:chExt cx="900000" cy="900000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6DB9488-0EDE-401E-A8FD-689860F42A6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442925" y="1953907"/>
              <a:ext cx="900000" cy="90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A69808AB-8A54-45BE-862B-7B998E85FB88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6588199" y="2125238"/>
              <a:ext cx="609454" cy="557338"/>
              <a:chOff x="6250140" y="12202073"/>
              <a:chExt cx="798155" cy="729905"/>
            </a:xfrm>
          </p:grpSpPr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9409CE13-5DD6-471C-8046-DB39A42C59D2}"/>
                  </a:ext>
                </a:extLst>
              </p:cNvPr>
              <p:cNvSpPr/>
              <p:nvPr/>
            </p:nvSpPr>
            <p:spPr bwMode="gray">
              <a:xfrm>
                <a:off x="6250140" y="12471827"/>
                <a:ext cx="502533" cy="460151"/>
              </a:xfrm>
              <a:custGeom>
                <a:avLst/>
                <a:gdLst>
                  <a:gd name="connsiteX0" fmla="*/ 632344 w 676026"/>
                  <a:gd name="connsiteY0" fmla="*/ 298849 h 619011"/>
                  <a:gd name="connsiteX1" fmla="*/ 652706 w 676026"/>
                  <a:gd name="connsiteY1" fmla="*/ 255681 h 619011"/>
                  <a:gd name="connsiteX2" fmla="*/ 645375 w 676026"/>
                  <a:gd name="connsiteY2" fmla="*/ 114775 h 619011"/>
                  <a:gd name="connsiteX3" fmla="*/ 504469 w 676026"/>
                  <a:gd name="connsiteY3" fmla="*/ 20294 h 619011"/>
                  <a:gd name="connsiteX4" fmla="*/ 341571 w 676026"/>
                  <a:gd name="connsiteY4" fmla="*/ 125363 h 619011"/>
                  <a:gd name="connsiteX5" fmla="*/ 179488 w 676026"/>
                  <a:gd name="connsiteY5" fmla="*/ 18665 h 619011"/>
                  <a:gd name="connsiteX6" fmla="*/ 37766 w 676026"/>
                  <a:gd name="connsiteY6" fmla="*/ 111517 h 619011"/>
                  <a:gd name="connsiteX7" fmla="*/ 28807 w 676026"/>
                  <a:gd name="connsiteY7" fmla="*/ 252423 h 619011"/>
                  <a:gd name="connsiteX8" fmla="*/ 58943 w 676026"/>
                  <a:gd name="connsiteY8" fmla="*/ 311881 h 619011"/>
                  <a:gd name="connsiteX9" fmla="*/ 74418 w 676026"/>
                  <a:gd name="connsiteY9" fmla="*/ 332243 h 619011"/>
                  <a:gd name="connsiteX10" fmla="*/ 194148 w 676026"/>
                  <a:gd name="connsiteY10" fmla="*/ 447086 h 619011"/>
                  <a:gd name="connsiteX11" fmla="*/ 339942 w 676026"/>
                  <a:gd name="connsiteY11" fmla="*/ 607541 h 619011"/>
                  <a:gd name="connsiteX12" fmla="*/ 444197 w 676026"/>
                  <a:gd name="connsiteY12" fmla="*/ 486182 h 61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6026" h="619011">
                    <a:moveTo>
                      <a:pt x="632344" y="298849"/>
                    </a:moveTo>
                    <a:cubicBezTo>
                      <a:pt x="640488" y="285003"/>
                      <a:pt x="647004" y="270342"/>
                      <a:pt x="652706" y="255681"/>
                    </a:cubicBezTo>
                    <a:cubicBezTo>
                      <a:pt x="672254" y="197038"/>
                      <a:pt x="662480" y="149798"/>
                      <a:pt x="645375" y="114775"/>
                    </a:cubicBezTo>
                    <a:cubicBezTo>
                      <a:pt x="618497" y="61018"/>
                      <a:pt x="564741" y="25181"/>
                      <a:pt x="504469" y="20294"/>
                    </a:cubicBezTo>
                    <a:cubicBezTo>
                      <a:pt x="392069" y="11335"/>
                      <a:pt x="341571" y="125363"/>
                      <a:pt x="341571" y="125363"/>
                    </a:cubicBezTo>
                    <a:cubicBezTo>
                      <a:pt x="341571" y="125363"/>
                      <a:pt x="291887" y="11335"/>
                      <a:pt x="179488" y="18665"/>
                    </a:cubicBezTo>
                    <a:cubicBezTo>
                      <a:pt x="119215" y="22737"/>
                      <a:pt x="65459" y="57760"/>
                      <a:pt x="37766" y="111517"/>
                    </a:cubicBezTo>
                    <a:cubicBezTo>
                      <a:pt x="19848" y="145725"/>
                      <a:pt x="9259" y="192966"/>
                      <a:pt x="28807" y="252423"/>
                    </a:cubicBezTo>
                    <a:cubicBezTo>
                      <a:pt x="35323" y="273600"/>
                      <a:pt x="45911" y="293962"/>
                      <a:pt x="58943" y="311881"/>
                    </a:cubicBezTo>
                    <a:cubicBezTo>
                      <a:pt x="63830" y="319211"/>
                      <a:pt x="68717" y="325727"/>
                      <a:pt x="74418" y="332243"/>
                    </a:cubicBezTo>
                    <a:cubicBezTo>
                      <a:pt x="99668" y="360750"/>
                      <a:pt x="146908" y="407176"/>
                      <a:pt x="194148" y="447086"/>
                    </a:cubicBezTo>
                    <a:cubicBezTo>
                      <a:pt x="194148" y="447086"/>
                      <a:pt x="311435" y="543196"/>
                      <a:pt x="339942" y="607541"/>
                    </a:cubicBezTo>
                    <a:cubicBezTo>
                      <a:pt x="357046" y="569260"/>
                      <a:pt x="406730" y="519576"/>
                      <a:pt x="444197" y="486182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20" name="Freihandform: Form 19">
                <a:extLst>
                  <a:ext uri="{FF2B5EF4-FFF2-40B4-BE49-F238E27FC236}">
                    <a16:creationId xmlns:a16="http://schemas.microsoft.com/office/drawing/2014/main" id="{BFD6AD36-A390-423B-97FD-7C5215A4C4EE}"/>
                  </a:ext>
                </a:extLst>
              </p:cNvPr>
              <p:cNvSpPr/>
              <p:nvPr/>
            </p:nvSpPr>
            <p:spPr bwMode="gray">
              <a:xfrm>
                <a:off x="6524804" y="12640666"/>
                <a:ext cx="157420" cy="157420"/>
              </a:xfrm>
              <a:custGeom>
                <a:avLst/>
                <a:gdLst>
                  <a:gd name="connsiteX0" fmla="*/ 131266 w 211767"/>
                  <a:gd name="connsiteY0" fmla="*/ 48258 h 211767"/>
                  <a:gd name="connsiteX1" fmla="*/ 165649 w 211767"/>
                  <a:gd name="connsiteY1" fmla="*/ 131266 h 211767"/>
                  <a:gd name="connsiteX2" fmla="*/ 82640 w 211767"/>
                  <a:gd name="connsiteY2" fmla="*/ 165649 h 211767"/>
                  <a:gd name="connsiteX3" fmla="*/ 48258 w 211767"/>
                  <a:gd name="connsiteY3" fmla="*/ 82640 h 211767"/>
                  <a:gd name="connsiteX4" fmla="*/ 131266 w 211767"/>
                  <a:gd name="connsiteY4" fmla="*/ 48258 h 21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767" h="211767">
                    <a:moveTo>
                      <a:pt x="131266" y="48258"/>
                    </a:moveTo>
                    <a:cubicBezTo>
                      <a:pt x="163683" y="61685"/>
                      <a:pt x="179076" y="98850"/>
                      <a:pt x="165649" y="131266"/>
                    </a:cubicBezTo>
                    <a:cubicBezTo>
                      <a:pt x="152221" y="163683"/>
                      <a:pt x="115057" y="179076"/>
                      <a:pt x="82640" y="165649"/>
                    </a:cubicBezTo>
                    <a:cubicBezTo>
                      <a:pt x="50223" y="152221"/>
                      <a:pt x="34830" y="115057"/>
                      <a:pt x="48258" y="82640"/>
                    </a:cubicBezTo>
                    <a:cubicBezTo>
                      <a:pt x="61685" y="50224"/>
                      <a:pt x="98850" y="34830"/>
                      <a:pt x="131266" y="48258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21" name="Freihandform: Form 20">
                <a:extLst>
                  <a:ext uri="{FF2B5EF4-FFF2-40B4-BE49-F238E27FC236}">
                    <a16:creationId xmlns:a16="http://schemas.microsoft.com/office/drawing/2014/main" id="{61F4E089-7B03-4C3A-B552-C8AD4FB6BC62}"/>
                  </a:ext>
                </a:extLst>
              </p:cNvPr>
              <p:cNvSpPr/>
              <p:nvPr/>
            </p:nvSpPr>
            <p:spPr bwMode="gray">
              <a:xfrm>
                <a:off x="6501327" y="12616785"/>
                <a:ext cx="108983" cy="108983"/>
              </a:xfrm>
              <a:custGeom>
                <a:avLst/>
                <a:gdLst>
                  <a:gd name="connsiteX0" fmla="*/ 129911 w 146608"/>
                  <a:gd name="connsiteY0" fmla="*/ 18326 h 146608"/>
                  <a:gd name="connsiteX1" fmla="*/ 18326 w 146608"/>
                  <a:gd name="connsiteY1" fmla="*/ 129911 h 14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6608" h="146608">
                    <a:moveTo>
                      <a:pt x="129911" y="18326"/>
                    </a:moveTo>
                    <a:cubicBezTo>
                      <a:pt x="68010" y="18326"/>
                      <a:pt x="18326" y="68010"/>
                      <a:pt x="18326" y="129911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06551516-6CF7-47F8-9A12-43D427DF2BB2}"/>
                  </a:ext>
                </a:extLst>
              </p:cNvPr>
              <p:cNvSpPr/>
              <p:nvPr/>
            </p:nvSpPr>
            <p:spPr bwMode="gray">
              <a:xfrm>
                <a:off x="6659352" y="12461787"/>
                <a:ext cx="242185" cy="375386"/>
              </a:xfrm>
              <a:custGeom>
                <a:avLst/>
                <a:gdLst>
                  <a:gd name="connsiteX0" fmla="*/ 18326 w 325795"/>
                  <a:gd name="connsiteY0" fmla="*/ 432087 h 504983"/>
                  <a:gd name="connsiteX1" fmla="*/ 50906 w 325795"/>
                  <a:gd name="connsiteY1" fmla="*/ 455707 h 504983"/>
                  <a:gd name="connsiteX2" fmla="*/ 307470 w 325795"/>
                  <a:gd name="connsiteY2" fmla="*/ 324574 h 504983"/>
                  <a:gd name="connsiteX3" fmla="*/ 307470 w 325795"/>
                  <a:gd name="connsiteY3" fmla="*/ 18326 h 50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5795" h="504983">
                    <a:moveTo>
                      <a:pt x="18326" y="432087"/>
                    </a:moveTo>
                    <a:lnTo>
                      <a:pt x="50906" y="455707"/>
                    </a:lnTo>
                    <a:cubicBezTo>
                      <a:pt x="158418" y="533083"/>
                      <a:pt x="307470" y="456521"/>
                      <a:pt x="307470" y="324574"/>
                    </a:cubicBezTo>
                    <a:lnTo>
                      <a:pt x="307470" y="18326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23" name="Freihandform: Form 22">
                <a:extLst>
                  <a:ext uri="{FF2B5EF4-FFF2-40B4-BE49-F238E27FC236}">
                    <a16:creationId xmlns:a16="http://schemas.microsoft.com/office/drawing/2014/main" id="{105B93E2-6782-4E54-A946-49F44E8D9352}"/>
                  </a:ext>
                </a:extLst>
              </p:cNvPr>
              <p:cNvSpPr/>
              <p:nvPr/>
            </p:nvSpPr>
            <p:spPr bwMode="gray">
              <a:xfrm>
                <a:off x="6727401" y="12202073"/>
                <a:ext cx="320894" cy="284567"/>
              </a:xfrm>
              <a:custGeom>
                <a:avLst/>
                <a:gdLst>
                  <a:gd name="connsiteX0" fmla="*/ 357648 w 431679"/>
                  <a:gd name="connsiteY0" fmla="*/ 66340 h 382809"/>
                  <a:gd name="connsiteX1" fmla="*/ 348689 w 431679"/>
                  <a:gd name="connsiteY1" fmla="*/ 63897 h 382809"/>
                  <a:gd name="connsiteX2" fmla="*/ 333214 w 431679"/>
                  <a:gd name="connsiteY2" fmla="*/ 35390 h 382809"/>
                  <a:gd name="connsiteX3" fmla="*/ 333214 w 431679"/>
                  <a:gd name="connsiteY3" fmla="*/ 35390 h 382809"/>
                  <a:gd name="connsiteX4" fmla="*/ 361721 w 431679"/>
                  <a:gd name="connsiteY4" fmla="*/ 19100 h 382809"/>
                  <a:gd name="connsiteX5" fmla="*/ 385341 w 431679"/>
                  <a:gd name="connsiteY5" fmla="*/ 25616 h 382809"/>
                  <a:gd name="connsiteX6" fmla="*/ 413034 w 431679"/>
                  <a:gd name="connsiteY6" fmla="*/ 59824 h 382809"/>
                  <a:gd name="connsiteX7" fmla="*/ 215927 w 431679"/>
                  <a:gd name="connsiteY7" fmla="*/ 366887 h 382809"/>
                  <a:gd name="connsiteX8" fmla="*/ 18821 w 431679"/>
                  <a:gd name="connsiteY8" fmla="*/ 59824 h 382809"/>
                  <a:gd name="connsiteX9" fmla="*/ 46513 w 431679"/>
                  <a:gd name="connsiteY9" fmla="*/ 25616 h 382809"/>
                  <a:gd name="connsiteX10" fmla="*/ 70134 w 431679"/>
                  <a:gd name="connsiteY10" fmla="*/ 19100 h 382809"/>
                  <a:gd name="connsiteX11" fmla="*/ 98641 w 431679"/>
                  <a:gd name="connsiteY11" fmla="*/ 35390 h 382809"/>
                  <a:gd name="connsiteX12" fmla="*/ 98641 w 431679"/>
                  <a:gd name="connsiteY12" fmla="*/ 35390 h 382809"/>
                  <a:gd name="connsiteX13" fmla="*/ 83165 w 431679"/>
                  <a:gd name="connsiteY13" fmla="*/ 63897 h 382809"/>
                  <a:gd name="connsiteX14" fmla="*/ 74206 w 431679"/>
                  <a:gd name="connsiteY14" fmla="*/ 66340 h 38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1679" h="382809">
                    <a:moveTo>
                      <a:pt x="357648" y="66340"/>
                    </a:moveTo>
                    <a:lnTo>
                      <a:pt x="348689" y="63897"/>
                    </a:lnTo>
                    <a:cubicBezTo>
                      <a:pt x="336472" y="60639"/>
                      <a:pt x="329956" y="47607"/>
                      <a:pt x="333214" y="35390"/>
                    </a:cubicBezTo>
                    <a:lnTo>
                      <a:pt x="333214" y="35390"/>
                    </a:lnTo>
                    <a:cubicBezTo>
                      <a:pt x="336472" y="23172"/>
                      <a:pt x="349503" y="15842"/>
                      <a:pt x="361721" y="19100"/>
                    </a:cubicBezTo>
                    <a:lnTo>
                      <a:pt x="385341" y="25616"/>
                    </a:lnTo>
                    <a:cubicBezTo>
                      <a:pt x="400816" y="29688"/>
                      <a:pt x="412219" y="43535"/>
                      <a:pt x="413034" y="59824"/>
                    </a:cubicBezTo>
                    <a:cubicBezTo>
                      <a:pt x="416292" y="139644"/>
                      <a:pt x="409776" y="366887"/>
                      <a:pt x="215927" y="366887"/>
                    </a:cubicBezTo>
                    <a:cubicBezTo>
                      <a:pt x="22893" y="366887"/>
                      <a:pt x="15563" y="139644"/>
                      <a:pt x="18821" y="59824"/>
                    </a:cubicBezTo>
                    <a:cubicBezTo>
                      <a:pt x="19635" y="43535"/>
                      <a:pt x="31038" y="29688"/>
                      <a:pt x="46513" y="25616"/>
                    </a:cubicBezTo>
                    <a:lnTo>
                      <a:pt x="70134" y="19100"/>
                    </a:lnTo>
                    <a:cubicBezTo>
                      <a:pt x="82351" y="15842"/>
                      <a:pt x="95383" y="23172"/>
                      <a:pt x="98641" y="35390"/>
                    </a:cubicBezTo>
                    <a:lnTo>
                      <a:pt x="98641" y="35390"/>
                    </a:lnTo>
                    <a:cubicBezTo>
                      <a:pt x="101899" y="47607"/>
                      <a:pt x="94568" y="59824"/>
                      <a:pt x="83165" y="63897"/>
                    </a:cubicBezTo>
                    <a:lnTo>
                      <a:pt x="74206" y="6634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1DFA24F9-7D0F-4462-B91A-B637FFE052F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442925" y="3351072"/>
            <a:ext cx="900000" cy="900000"/>
            <a:chOff x="5729737" y="3319089"/>
            <a:chExt cx="750988" cy="750988"/>
          </a:xfrm>
          <a:solidFill>
            <a:schemeClr val="bg1"/>
          </a:solidFill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C851ADC-40EB-4184-98DA-D39A2ADEA00A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729737" y="3319089"/>
              <a:ext cx="750988" cy="750988"/>
            </a:xfrm>
            <a:prstGeom prst="ellipse">
              <a:avLst/>
            </a:prstGeom>
            <a:grpFill/>
            <a:ln w="1905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7F5FAE95-7D7C-4B3C-8F35-8DC4DDD6C90C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5864209" y="3456156"/>
              <a:ext cx="482045" cy="476854"/>
              <a:chOff x="2964628" y="3357995"/>
              <a:chExt cx="660622" cy="653508"/>
            </a:xfrm>
            <a:grpFill/>
          </p:grpSpPr>
          <p:sp>
            <p:nvSpPr>
              <p:cNvPr id="25" name="Freihandform: Form 24">
                <a:extLst>
                  <a:ext uri="{FF2B5EF4-FFF2-40B4-BE49-F238E27FC236}">
                    <a16:creationId xmlns:a16="http://schemas.microsoft.com/office/drawing/2014/main" id="{91E1AD9C-9F86-49AD-A9D8-D92347A22F76}"/>
                  </a:ext>
                </a:extLst>
              </p:cNvPr>
              <p:cNvSpPr/>
              <p:nvPr/>
            </p:nvSpPr>
            <p:spPr bwMode="gray">
              <a:xfrm>
                <a:off x="2964628" y="3441844"/>
                <a:ext cx="162615" cy="193105"/>
              </a:xfrm>
              <a:custGeom>
                <a:avLst/>
                <a:gdLst>
                  <a:gd name="connsiteX0" fmla="*/ 148182 w 156754"/>
                  <a:gd name="connsiteY0" fmla="*/ 113402 h 186145"/>
                  <a:gd name="connsiteX1" fmla="*/ 53150 w 156754"/>
                  <a:gd name="connsiteY1" fmla="*/ 18370 h 186145"/>
                  <a:gd name="connsiteX2" fmla="*/ 18370 w 156754"/>
                  <a:gd name="connsiteY2" fmla="*/ 18370 h 186145"/>
                  <a:gd name="connsiteX3" fmla="*/ 18370 w 156754"/>
                  <a:gd name="connsiteY3" fmla="*/ 18370 h 186145"/>
                  <a:gd name="connsiteX4" fmla="*/ 18370 w 156754"/>
                  <a:gd name="connsiteY4" fmla="*/ 53149 h 186145"/>
                  <a:gd name="connsiteX5" fmla="*/ 142304 w 156754"/>
                  <a:gd name="connsiteY5" fmla="*/ 177083 h 186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6754" h="186145">
                    <a:moveTo>
                      <a:pt x="148182" y="113402"/>
                    </a:moveTo>
                    <a:lnTo>
                      <a:pt x="53150" y="18370"/>
                    </a:lnTo>
                    <a:cubicBezTo>
                      <a:pt x="43352" y="8573"/>
                      <a:pt x="27677" y="8573"/>
                      <a:pt x="18370" y="18370"/>
                    </a:cubicBezTo>
                    <a:lnTo>
                      <a:pt x="18370" y="18370"/>
                    </a:lnTo>
                    <a:cubicBezTo>
                      <a:pt x="8573" y="28167"/>
                      <a:pt x="8573" y="43842"/>
                      <a:pt x="18370" y="53149"/>
                    </a:cubicBezTo>
                    <a:lnTo>
                      <a:pt x="142304" y="177083"/>
                    </a:lnTo>
                  </a:path>
                </a:pathLst>
              </a:custGeom>
              <a:grpFill/>
              <a:ln w="19050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C7D93997-66F2-4153-AC08-879A772073CE}"/>
                  </a:ext>
                </a:extLst>
              </p:cNvPr>
              <p:cNvSpPr/>
              <p:nvPr/>
            </p:nvSpPr>
            <p:spPr bwMode="gray">
              <a:xfrm>
                <a:off x="2973266" y="3378322"/>
                <a:ext cx="188023" cy="152451"/>
              </a:xfrm>
              <a:custGeom>
                <a:avLst/>
                <a:gdLst>
                  <a:gd name="connsiteX0" fmla="*/ 174634 w 181247"/>
                  <a:gd name="connsiteY0" fmla="*/ 139854 h 146957"/>
                  <a:gd name="connsiteX1" fmla="*/ 53150 w 181247"/>
                  <a:gd name="connsiteY1" fmla="*/ 18370 h 146957"/>
                  <a:gd name="connsiteX2" fmla="*/ 18370 w 181247"/>
                  <a:gd name="connsiteY2" fmla="*/ 18370 h 146957"/>
                  <a:gd name="connsiteX3" fmla="*/ 18370 w 181247"/>
                  <a:gd name="connsiteY3" fmla="*/ 18370 h 146957"/>
                  <a:gd name="connsiteX4" fmla="*/ 18370 w 181247"/>
                  <a:gd name="connsiteY4" fmla="*/ 53149 h 146957"/>
                  <a:gd name="connsiteX5" fmla="*/ 44822 w 181247"/>
                  <a:gd name="connsiteY5" fmla="*/ 79602 h 146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1247" h="146957">
                    <a:moveTo>
                      <a:pt x="174634" y="139854"/>
                    </a:moveTo>
                    <a:lnTo>
                      <a:pt x="53150" y="18370"/>
                    </a:lnTo>
                    <a:cubicBezTo>
                      <a:pt x="43353" y="8573"/>
                      <a:pt x="27677" y="8573"/>
                      <a:pt x="18370" y="18370"/>
                    </a:cubicBezTo>
                    <a:lnTo>
                      <a:pt x="18370" y="18370"/>
                    </a:lnTo>
                    <a:cubicBezTo>
                      <a:pt x="8573" y="28167"/>
                      <a:pt x="8573" y="43842"/>
                      <a:pt x="18370" y="53149"/>
                    </a:cubicBezTo>
                    <a:lnTo>
                      <a:pt x="44822" y="79602"/>
                    </a:lnTo>
                  </a:path>
                </a:pathLst>
              </a:custGeom>
              <a:grpFill/>
              <a:ln w="19050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27" name="Freihandform: Form 26">
                <a:extLst>
                  <a:ext uri="{FF2B5EF4-FFF2-40B4-BE49-F238E27FC236}">
                    <a16:creationId xmlns:a16="http://schemas.microsoft.com/office/drawing/2014/main" id="{ED18CCFE-10FA-4EEC-9561-8D41442CE324}"/>
                  </a:ext>
                </a:extLst>
              </p:cNvPr>
              <p:cNvSpPr/>
              <p:nvPr/>
            </p:nvSpPr>
            <p:spPr bwMode="gray">
              <a:xfrm>
                <a:off x="3036787" y="3369175"/>
                <a:ext cx="162615" cy="127043"/>
              </a:xfrm>
              <a:custGeom>
                <a:avLst/>
                <a:gdLst>
                  <a:gd name="connsiteX0" fmla="*/ 148182 w 156754"/>
                  <a:gd name="connsiteY0" fmla="*/ 113402 h 122464"/>
                  <a:gd name="connsiteX1" fmla="*/ 53150 w 156754"/>
                  <a:gd name="connsiteY1" fmla="*/ 18370 h 122464"/>
                  <a:gd name="connsiteX2" fmla="*/ 18370 w 156754"/>
                  <a:gd name="connsiteY2" fmla="*/ 18370 h 122464"/>
                  <a:gd name="connsiteX3" fmla="*/ 18370 w 156754"/>
                  <a:gd name="connsiteY3" fmla="*/ 18370 h 122464"/>
                  <a:gd name="connsiteX4" fmla="*/ 18370 w 156754"/>
                  <a:gd name="connsiteY4" fmla="*/ 53150 h 122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754" h="122464">
                    <a:moveTo>
                      <a:pt x="148182" y="113402"/>
                    </a:moveTo>
                    <a:lnTo>
                      <a:pt x="53150" y="18370"/>
                    </a:lnTo>
                    <a:cubicBezTo>
                      <a:pt x="43353" y="8573"/>
                      <a:pt x="27677" y="8573"/>
                      <a:pt x="18370" y="18370"/>
                    </a:cubicBezTo>
                    <a:lnTo>
                      <a:pt x="18370" y="18370"/>
                    </a:lnTo>
                    <a:cubicBezTo>
                      <a:pt x="8573" y="28167"/>
                      <a:pt x="8573" y="43842"/>
                      <a:pt x="18370" y="53150"/>
                    </a:cubicBezTo>
                  </a:path>
                </a:pathLst>
              </a:custGeom>
              <a:grpFill/>
              <a:ln w="19050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28" name="Freihandform: Form 27">
                <a:extLst>
                  <a:ext uri="{FF2B5EF4-FFF2-40B4-BE49-F238E27FC236}">
                    <a16:creationId xmlns:a16="http://schemas.microsoft.com/office/drawing/2014/main" id="{DD2AE202-4B29-457B-9587-442FECE17FC4}"/>
                  </a:ext>
                </a:extLst>
              </p:cNvPr>
              <p:cNvSpPr/>
              <p:nvPr/>
            </p:nvSpPr>
            <p:spPr bwMode="gray">
              <a:xfrm>
                <a:off x="3503289" y="3775712"/>
                <a:ext cx="121961" cy="121961"/>
              </a:xfrm>
              <a:custGeom>
                <a:avLst/>
                <a:gdLst>
                  <a:gd name="connsiteX0" fmla="*/ 11022 w 117565"/>
                  <a:gd name="connsiteY0" fmla="*/ 11022 h 117565"/>
                  <a:gd name="connsiteX1" fmla="*/ 106544 w 117565"/>
                  <a:gd name="connsiteY1" fmla="*/ 106544 h 117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565" h="117565">
                    <a:moveTo>
                      <a:pt x="11022" y="11022"/>
                    </a:moveTo>
                    <a:lnTo>
                      <a:pt x="106544" y="106544"/>
                    </a:lnTo>
                  </a:path>
                </a:pathLst>
              </a:custGeom>
              <a:grpFill/>
              <a:ln w="19050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29" name="Freihandform: Form 28">
                <a:extLst>
                  <a:ext uri="{FF2B5EF4-FFF2-40B4-BE49-F238E27FC236}">
                    <a16:creationId xmlns:a16="http://schemas.microsoft.com/office/drawing/2014/main" id="{83875D94-7E9E-4C7A-8429-2916BD4D2DF3}"/>
                  </a:ext>
                </a:extLst>
              </p:cNvPr>
              <p:cNvSpPr/>
              <p:nvPr/>
            </p:nvSpPr>
            <p:spPr bwMode="gray">
              <a:xfrm>
                <a:off x="3097768" y="3357995"/>
                <a:ext cx="315066" cy="330311"/>
              </a:xfrm>
              <a:custGeom>
                <a:avLst/>
                <a:gdLst>
                  <a:gd name="connsiteX0" fmla="*/ 18370 w 303711"/>
                  <a:gd name="connsiteY0" fmla="*/ 53149 h 318407"/>
                  <a:gd name="connsiteX1" fmla="*/ 18370 w 303711"/>
                  <a:gd name="connsiteY1" fmla="*/ 18370 h 318407"/>
                  <a:gd name="connsiteX2" fmla="*/ 18370 w 303711"/>
                  <a:gd name="connsiteY2" fmla="*/ 18370 h 318407"/>
                  <a:gd name="connsiteX3" fmla="*/ 53150 w 303711"/>
                  <a:gd name="connsiteY3" fmla="*/ 18370 h 318407"/>
                  <a:gd name="connsiteX4" fmla="*/ 99686 w 303711"/>
                  <a:gd name="connsiteY4" fmla="*/ 64906 h 318407"/>
                  <a:gd name="connsiteX5" fmla="*/ 142793 w 303711"/>
                  <a:gd name="connsiteY5" fmla="*/ 108013 h 318407"/>
                  <a:gd name="connsiteX6" fmla="*/ 223620 w 303711"/>
                  <a:gd name="connsiteY6" fmla="*/ 222150 h 318407"/>
                  <a:gd name="connsiteX7" fmla="*/ 236846 w 303711"/>
                  <a:gd name="connsiteY7" fmla="*/ 245173 h 318407"/>
                  <a:gd name="connsiteX8" fmla="*/ 278484 w 303711"/>
                  <a:gd name="connsiteY8" fmla="*/ 290730 h 318407"/>
                  <a:gd name="connsiteX9" fmla="*/ 296119 w 303711"/>
                  <a:gd name="connsiteY9" fmla="*/ 308365 h 318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3711" h="318407">
                    <a:moveTo>
                      <a:pt x="18370" y="53149"/>
                    </a:moveTo>
                    <a:cubicBezTo>
                      <a:pt x="8573" y="43352"/>
                      <a:pt x="8573" y="27677"/>
                      <a:pt x="18370" y="18370"/>
                    </a:cubicBezTo>
                    <a:lnTo>
                      <a:pt x="18370" y="18370"/>
                    </a:lnTo>
                    <a:cubicBezTo>
                      <a:pt x="28167" y="8573"/>
                      <a:pt x="43842" y="8573"/>
                      <a:pt x="53150" y="18370"/>
                    </a:cubicBezTo>
                    <a:lnTo>
                      <a:pt x="99686" y="64906"/>
                    </a:lnTo>
                    <a:lnTo>
                      <a:pt x="142793" y="108013"/>
                    </a:lnTo>
                    <a:cubicBezTo>
                      <a:pt x="175124" y="141813"/>
                      <a:pt x="202556" y="180512"/>
                      <a:pt x="223620" y="222150"/>
                    </a:cubicBezTo>
                    <a:cubicBezTo>
                      <a:pt x="230478" y="235866"/>
                      <a:pt x="236846" y="245173"/>
                      <a:pt x="236846" y="245173"/>
                    </a:cubicBezTo>
                    <a:cubicBezTo>
                      <a:pt x="236846" y="245173"/>
                      <a:pt x="245663" y="258889"/>
                      <a:pt x="278484" y="290730"/>
                    </a:cubicBezTo>
                    <a:lnTo>
                      <a:pt x="296119" y="308365"/>
                    </a:lnTo>
                  </a:path>
                </a:pathLst>
              </a:custGeom>
              <a:grpFill/>
              <a:ln w="19050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30" name="Freihandform: Form 29">
                <a:extLst>
                  <a:ext uri="{FF2B5EF4-FFF2-40B4-BE49-F238E27FC236}">
                    <a16:creationId xmlns:a16="http://schemas.microsoft.com/office/drawing/2014/main" id="{3496AC34-9253-497C-8757-E4F1878BA2D7}"/>
                  </a:ext>
                </a:extLst>
              </p:cNvPr>
              <p:cNvSpPr/>
              <p:nvPr/>
            </p:nvSpPr>
            <p:spPr bwMode="gray">
              <a:xfrm>
                <a:off x="3388950" y="3889542"/>
                <a:ext cx="121961" cy="121961"/>
              </a:xfrm>
              <a:custGeom>
                <a:avLst/>
                <a:gdLst>
                  <a:gd name="connsiteX0" fmla="*/ 11022 w 117565"/>
                  <a:gd name="connsiteY0" fmla="*/ 11022 h 117565"/>
                  <a:gd name="connsiteX1" fmla="*/ 106544 w 117565"/>
                  <a:gd name="connsiteY1" fmla="*/ 106544 h 117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565" h="117565">
                    <a:moveTo>
                      <a:pt x="11022" y="11022"/>
                    </a:moveTo>
                    <a:lnTo>
                      <a:pt x="106544" y="106544"/>
                    </a:lnTo>
                  </a:path>
                </a:pathLst>
              </a:custGeom>
              <a:grpFill/>
              <a:ln w="19050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AC6DEAB3-1D3E-4C97-A0D8-2A2BE6BE3845}"/>
                  </a:ext>
                </a:extLst>
              </p:cNvPr>
              <p:cNvSpPr/>
              <p:nvPr/>
            </p:nvSpPr>
            <p:spPr bwMode="gray">
              <a:xfrm>
                <a:off x="3004631" y="3583568"/>
                <a:ext cx="294739" cy="218514"/>
              </a:xfrm>
              <a:custGeom>
                <a:avLst/>
                <a:gdLst>
                  <a:gd name="connsiteX0" fmla="*/ 42510 w 284117"/>
                  <a:gd name="connsiteY0" fmla="*/ 11074 h 210638"/>
                  <a:gd name="connsiteX1" fmla="*/ 19487 w 284117"/>
                  <a:gd name="connsiteY1" fmla="*/ 19402 h 210638"/>
                  <a:gd name="connsiteX2" fmla="*/ 19487 w 284117"/>
                  <a:gd name="connsiteY2" fmla="*/ 19402 h 210638"/>
                  <a:gd name="connsiteX3" fmla="*/ 13608 w 284117"/>
                  <a:gd name="connsiteY3" fmla="*/ 48793 h 210638"/>
                  <a:gd name="connsiteX4" fmla="*/ 14588 w 284117"/>
                  <a:gd name="connsiteY4" fmla="*/ 50753 h 210638"/>
                  <a:gd name="connsiteX5" fmla="*/ 33692 w 284117"/>
                  <a:gd name="connsiteY5" fmla="*/ 66428 h 210638"/>
                  <a:gd name="connsiteX6" fmla="*/ 97374 w 284117"/>
                  <a:gd name="connsiteY6" fmla="*/ 116394 h 210638"/>
                  <a:gd name="connsiteX7" fmla="*/ 151748 w 284117"/>
                  <a:gd name="connsiteY7" fmla="*/ 150194 h 210638"/>
                  <a:gd name="connsiteX8" fmla="*/ 197305 w 284117"/>
                  <a:gd name="connsiteY8" fmla="*/ 156562 h 210638"/>
                  <a:gd name="connsiteX9" fmla="*/ 258047 w 284117"/>
                  <a:gd name="connsiteY9" fmla="*/ 182524 h 210638"/>
                  <a:gd name="connsiteX10" fmla="*/ 275682 w 284117"/>
                  <a:gd name="connsiteY10" fmla="*/ 200159 h 210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4117" h="210638">
                    <a:moveTo>
                      <a:pt x="42510" y="11074"/>
                    </a:moveTo>
                    <a:cubicBezTo>
                      <a:pt x="34182" y="10585"/>
                      <a:pt x="25855" y="13524"/>
                      <a:pt x="19487" y="19402"/>
                    </a:cubicBezTo>
                    <a:lnTo>
                      <a:pt x="19487" y="19402"/>
                    </a:lnTo>
                    <a:cubicBezTo>
                      <a:pt x="9199" y="29689"/>
                      <a:pt x="9689" y="40956"/>
                      <a:pt x="13608" y="48793"/>
                    </a:cubicBezTo>
                    <a:cubicBezTo>
                      <a:pt x="14098" y="49283"/>
                      <a:pt x="14588" y="50263"/>
                      <a:pt x="14588" y="50753"/>
                    </a:cubicBezTo>
                    <a:cubicBezTo>
                      <a:pt x="18997" y="58101"/>
                      <a:pt x="25855" y="63489"/>
                      <a:pt x="33692" y="66428"/>
                    </a:cubicBezTo>
                    <a:cubicBezTo>
                      <a:pt x="47898" y="72307"/>
                      <a:pt x="74351" y="86023"/>
                      <a:pt x="97374" y="116394"/>
                    </a:cubicBezTo>
                    <a:cubicBezTo>
                      <a:pt x="110600" y="134029"/>
                      <a:pt x="130194" y="145785"/>
                      <a:pt x="151748" y="150194"/>
                    </a:cubicBezTo>
                    <a:cubicBezTo>
                      <a:pt x="165464" y="152643"/>
                      <a:pt x="181629" y="155093"/>
                      <a:pt x="197305" y="156562"/>
                    </a:cubicBezTo>
                    <a:cubicBezTo>
                      <a:pt x="197305" y="156562"/>
                      <a:pt x="236983" y="161461"/>
                      <a:pt x="258047" y="182524"/>
                    </a:cubicBezTo>
                    <a:lnTo>
                      <a:pt x="275682" y="200159"/>
                    </a:lnTo>
                  </a:path>
                </a:pathLst>
              </a:custGeom>
              <a:grpFill/>
              <a:ln w="19050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1E1D7E0B-BCAA-4273-9847-083C05323D55}"/>
                  </a:ext>
                </a:extLst>
              </p:cNvPr>
              <p:cNvSpPr/>
              <p:nvPr/>
            </p:nvSpPr>
            <p:spPr bwMode="gray">
              <a:xfrm>
                <a:off x="3260510" y="3644731"/>
                <a:ext cx="284576" cy="284576"/>
              </a:xfrm>
              <a:custGeom>
                <a:avLst/>
                <a:gdLst>
                  <a:gd name="connsiteX0" fmla="*/ 254848 w 274320"/>
                  <a:gd name="connsiteY0" fmla="*/ 127485 h 274320"/>
                  <a:gd name="connsiteX1" fmla="*/ 127485 w 274320"/>
                  <a:gd name="connsiteY1" fmla="*/ 254848 h 274320"/>
                  <a:gd name="connsiteX2" fmla="*/ 77030 w 274320"/>
                  <a:gd name="connsiteY2" fmla="*/ 254848 h 274320"/>
                  <a:gd name="connsiteX3" fmla="*/ 21676 w 274320"/>
                  <a:gd name="connsiteY3" fmla="*/ 199494 h 274320"/>
                  <a:gd name="connsiteX4" fmla="*/ 21676 w 274320"/>
                  <a:gd name="connsiteY4" fmla="*/ 149039 h 274320"/>
                  <a:gd name="connsiteX5" fmla="*/ 149039 w 274320"/>
                  <a:gd name="connsiteY5" fmla="*/ 21676 h 274320"/>
                  <a:gd name="connsiteX6" fmla="*/ 199494 w 274320"/>
                  <a:gd name="connsiteY6" fmla="*/ 21676 h 274320"/>
                  <a:gd name="connsiteX7" fmla="*/ 254848 w 274320"/>
                  <a:gd name="connsiteY7" fmla="*/ 77030 h 274320"/>
                  <a:gd name="connsiteX8" fmla="*/ 254848 w 274320"/>
                  <a:gd name="connsiteY8" fmla="*/ 127485 h 274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4320" h="274320">
                    <a:moveTo>
                      <a:pt x="254848" y="127485"/>
                    </a:moveTo>
                    <a:lnTo>
                      <a:pt x="127485" y="254848"/>
                    </a:lnTo>
                    <a:cubicBezTo>
                      <a:pt x="113280" y="269054"/>
                      <a:pt x="90746" y="269054"/>
                      <a:pt x="77030" y="254848"/>
                    </a:cubicBezTo>
                    <a:lnTo>
                      <a:pt x="21676" y="199494"/>
                    </a:lnTo>
                    <a:cubicBezTo>
                      <a:pt x="7470" y="185289"/>
                      <a:pt x="7470" y="162755"/>
                      <a:pt x="21676" y="149039"/>
                    </a:cubicBezTo>
                    <a:lnTo>
                      <a:pt x="149039" y="21676"/>
                    </a:lnTo>
                    <a:cubicBezTo>
                      <a:pt x="163245" y="7470"/>
                      <a:pt x="185778" y="7470"/>
                      <a:pt x="199494" y="21676"/>
                    </a:cubicBezTo>
                    <a:lnTo>
                      <a:pt x="254848" y="77030"/>
                    </a:lnTo>
                    <a:cubicBezTo>
                      <a:pt x="269054" y="90746"/>
                      <a:pt x="269054" y="113280"/>
                      <a:pt x="254848" y="127485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33" name="Freihandform: Form 32">
                <a:extLst>
                  <a:ext uri="{FF2B5EF4-FFF2-40B4-BE49-F238E27FC236}">
                    <a16:creationId xmlns:a16="http://schemas.microsoft.com/office/drawing/2014/main" id="{216875EA-75CB-448A-B416-D17D94DEAF6E}"/>
                  </a:ext>
                </a:extLst>
              </p:cNvPr>
              <p:cNvSpPr/>
              <p:nvPr/>
            </p:nvSpPr>
            <p:spPr bwMode="gray">
              <a:xfrm>
                <a:off x="3338129" y="3723051"/>
                <a:ext cx="111798" cy="111798"/>
              </a:xfrm>
              <a:custGeom>
                <a:avLst/>
                <a:gdLst>
                  <a:gd name="connsiteX0" fmla="*/ 45806 w 107768"/>
                  <a:gd name="connsiteY0" fmla="*/ 45129 h 107768"/>
                  <a:gd name="connsiteX1" fmla="*/ 51684 w 107768"/>
                  <a:gd name="connsiteY1" fmla="*/ 18187 h 107768"/>
                  <a:gd name="connsiteX2" fmla="*/ 86954 w 107768"/>
                  <a:gd name="connsiteY2" fmla="*/ 19657 h 107768"/>
                  <a:gd name="connsiteX3" fmla="*/ 90873 w 107768"/>
                  <a:gd name="connsiteY3" fmla="*/ 90686 h 107768"/>
                  <a:gd name="connsiteX4" fmla="*/ 19844 w 107768"/>
                  <a:gd name="connsiteY4" fmla="*/ 86767 h 107768"/>
                  <a:gd name="connsiteX5" fmla="*/ 18374 w 107768"/>
                  <a:gd name="connsiteY5" fmla="*/ 51497 h 107768"/>
                  <a:gd name="connsiteX6" fmla="*/ 45806 w 107768"/>
                  <a:gd name="connsiteY6" fmla="*/ 45129 h 107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768" h="107768">
                    <a:moveTo>
                      <a:pt x="45806" y="45129"/>
                    </a:moveTo>
                    <a:cubicBezTo>
                      <a:pt x="41887" y="36802"/>
                      <a:pt x="44826" y="25045"/>
                      <a:pt x="51684" y="18187"/>
                    </a:cubicBezTo>
                    <a:cubicBezTo>
                      <a:pt x="60502" y="9370"/>
                      <a:pt x="76667" y="7410"/>
                      <a:pt x="86954" y="19657"/>
                    </a:cubicBezTo>
                    <a:cubicBezTo>
                      <a:pt x="108997" y="46109"/>
                      <a:pt x="90873" y="90686"/>
                      <a:pt x="90873" y="90686"/>
                    </a:cubicBezTo>
                    <a:cubicBezTo>
                      <a:pt x="90873" y="90686"/>
                      <a:pt x="46296" y="108811"/>
                      <a:pt x="19844" y="86767"/>
                    </a:cubicBezTo>
                    <a:cubicBezTo>
                      <a:pt x="7107" y="76480"/>
                      <a:pt x="9556" y="59825"/>
                      <a:pt x="18374" y="51497"/>
                    </a:cubicBezTo>
                    <a:cubicBezTo>
                      <a:pt x="25722" y="44149"/>
                      <a:pt x="37968" y="41210"/>
                      <a:pt x="45806" y="45129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0DF82E0F-8CC6-49C4-A0D9-0C6141DCECDF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442403" y="2003932"/>
            <a:ext cx="900000" cy="900000"/>
            <a:chOff x="5729737" y="4649535"/>
            <a:chExt cx="750988" cy="750988"/>
          </a:xfrm>
          <a:solidFill>
            <a:schemeClr val="bg1"/>
          </a:solidFill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AE8B1379-4280-43BD-A315-AC7140B95B0A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729737" y="4649535"/>
              <a:ext cx="750988" cy="750988"/>
            </a:xfrm>
            <a:prstGeom prst="ellipse">
              <a:avLst/>
            </a:prstGeom>
            <a:grpFill/>
            <a:ln w="1905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428FF87B-E7CA-4A38-8BB3-8B86994A2D23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5899615" y="4819413"/>
              <a:ext cx="411232" cy="411232"/>
              <a:chOff x="10759537" y="9933379"/>
              <a:chExt cx="774990" cy="774990"/>
            </a:xfrm>
            <a:grpFill/>
          </p:grpSpPr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97F3B55A-3616-47A7-A24C-F6BBFE1BFF4A}"/>
                  </a:ext>
                </a:extLst>
              </p:cNvPr>
              <p:cNvSpPr/>
              <p:nvPr/>
            </p:nvSpPr>
            <p:spPr bwMode="gray">
              <a:xfrm>
                <a:off x="11012014" y="9933379"/>
                <a:ext cx="272458" cy="121092"/>
              </a:xfrm>
              <a:custGeom>
                <a:avLst/>
                <a:gdLst>
                  <a:gd name="connsiteX0" fmla="*/ 349823 w 366520"/>
                  <a:gd name="connsiteY0" fmla="*/ 147015 h 162897"/>
                  <a:gd name="connsiteX1" fmla="*/ 273261 w 366520"/>
                  <a:gd name="connsiteY1" fmla="*/ 85929 h 162897"/>
                  <a:gd name="connsiteX2" fmla="*/ 181224 w 366520"/>
                  <a:gd name="connsiteY2" fmla="*/ 132355 h 162897"/>
                  <a:gd name="connsiteX3" fmla="*/ 67195 w 366520"/>
                  <a:gd name="connsiteY3" fmla="*/ 18326 h 162897"/>
                  <a:gd name="connsiteX4" fmla="*/ 18326 w 366520"/>
                  <a:gd name="connsiteY4" fmla="*/ 18326 h 162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520" h="162897">
                    <a:moveTo>
                      <a:pt x="349823" y="147015"/>
                    </a:moveTo>
                    <a:lnTo>
                      <a:pt x="273261" y="85929"/>
                    </a:lnTo>
                    <a:cubicBezTo>
                      <a:pt x="252085" y="114436"/>
                      <a:pt x="219505" y="132355"/>
                      <a:pt x="181224" y="132355"/>
                    </a:cubicBezTo>
                    <a:cubicBezTo>
                      <a:pt x="118508" y="132355"/>
                      <a:pt x="67195" y="81042"/>
                      <a:pt x="67195" y="18326"/>
                    </a:cubicBezTo>
                    <a:lnTo>
                      <a:pt x="18326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11C1FA58-7424-4634-9BD9-5A4CBA88CD2E}"/>
                  </a:ext>
                </a:extLst>
              </p:cNvPr>
              <p:cNvSpPr/>
              <p:nvPr/>
            </p:nvSpPr>
            <p:spPr bwMode="gray">
              <a:xfrm>
                <a:off x="10759537" y="9933379"/>
                <a:ext cx="774990" cy="774990"/>
              </a:xfrm>
              <a:custGeom>
                <a:avLst/>
                <a:gdLst>
                  <a:gd name="connsiteX0" fmla="*/ 946844 w 1042546"/>
                  <a:gd name="connsiteY0" fmla="*/ 1025035 h 1042546"/>
                  <a:gd name="connsiteX1" fmla="*/ 95702 w 1042546"/>
                  <a:gd name="connsiteY1" fmla="*/ 1025035 h 1042546"/>
                  <a:gd name="connsiteX2" fmla="*/ 18326 w 1042546"/>
                  <a:gd name="connsiteY2" fmla="*/ 947658 h 1042546"/>
                  <a:gd name="connsiteX3" fmla="*/ 18326 w 1042546"/>
                  <a:gd name="connsiteY3" fmla="*/ 95702 h 1042546"/>
                  <a:gd name="connsiteX4" fmla="*/ 95702 w 1042546"/>
                  <a:gd name="connsiteY4" fmla="*/ 18326 h 1042546"/>
                  <a:gd name="connsiteX5" fmla="*/ 946844 w 1042546"/>
                  <a:gd name="connsiteY5" fmla="*/ 18326 h 1042546"/>
                  <a:gd name="connsiteX6" fmla="*/ 1024220 w 1042546"/>
                  <a:gd name="connsiteY6" fmla="*/ 95702 h 1042546"/>
                  <a:gd name="connsiteX7" fmla="*/ 1024220 w 1042546"/>
                  <a:gd name="connsiteY7" fmla="*/ 947658 h 1042546"/>
                  <a:gd name="connsiteX8" fmla="*/ 946844 w 1042546"/>
                  <a:gd name="connsiteY8" fmla="*/ 1025035 h 1042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2546" h="1042546">
                    <a:moveTo>
                      <a:pt x="946844" y="1025035"/>
                    </a:moveTo>
                    <a:lnTo>
                      <a:pt x="95702" y="1025035"/>
                    </a:lnTo>
                    <a:cubicBezTo>
                      <a:pt x="53349" y="1025035"/>
                      <a:pt x="18326" y="990826"/>
                      <a:pt x="18326" y="947658"/>
                    </a:cubicBezTo>
                    <a:lnTo>
                      <a:pt x="18326" y="95702"/>
                    </a:lnTo>
                    <a:cubicBezTo>
                      <a:pt x="18326" y="53349"/>
                      <a:pt x="52535" y="18326"/>
                      <a:pt x="95702" y="18326"/>
                    </a:cubicBezTo>
                    <a:lnTo>
                      <a:pt x="946844" y="18326"/>
                    </a:lnTo>
                    <a:cubicBezTo>
                      <a:pt x="989197" y="18326"/>
                      <a:pt x="1024220" y="52535"/>
                      <a:pt x="1024220" y="95702"/>
                    </a:cubicBezTo>
                    <a:lnTo>
                      <a:pt x="1024220" y="947658"/>
                    </a:lnTo>
                    <a:cubicBezTo>
                      <a:pt x="1024220" y="990012"/>
                      <a:pt x="990012" y="1025035"/>
                      <a:pt x="946844" y="1025035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8499B2A8-B6E5-4170-B613-6C98FA28137E}"/>
                  </a:ext>
                </a:extLst>
              </p:cNvPr>
              <p:cNvSpPr/>
              <p:nvPr/>
            </p:nvSpPr>
            <p:spPr bwMode="gray">
              <a:xfrm>
                <a:off x="10975687" y="9933379"/>
                <a:ext cx="339058" cy="181639"/>
              </a:xfrm>
              <a:custGeom>
                <a:avLst/>
                <a:gdLst>
                  <a:gd name="connsiteX0" fmla="*/ 18326 w 456113"/>
                  <a:gd name="connsiteY0" fmla="*/ 18326 h 244346"/>
                  <a:gd name="connsiteX1" fmla="*/ 230093 w 456113"/>
                  <a:gd name="connsiteY1" fmla="*/ 230093 h 244346"/>
                  <a:gd name="connsiteX2" fmla="*/ 441860 w 456113"/>
                  <a:gd name="connsiteY2" fmla="*/ 18326 h 244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6113" h="244346">
                    <a:moveTo>
                      <a:pt x="18326" y="18326"/>
                    </a:moveTo>
                    <a:cubicBezTo>
                      <a:pt x="18326" y="135612"/>
                      <a:pt x="112807" y="230093"/>
                      <a:pt x="230093" y="230093"/>
                    </a:cubicBezTo>
                    <a:cubicBezTo>
                      <a:pt x="347379" y="230093"/>
                      <a:pt x="441860" y="135612"/>
                      <a:pt x="441860" y="18326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98C2E215-6097-48A1-962C-4CE6EEC0ABFB}"/>
                  </a:ext>
                </a:extLst>
              </p:cNvPr>
              <p:cNvSpPr/>
              <p:nvPr/>
            </p:nvSpPr>
            <p:spPr bwMode="gray">
              <a:xfrm>
                <a:off x="10874974" y="10227744"/>
                <a:ext cx="224021" cy="405659"/>
              </a:xfrm>
              <a:custGeom>
                <a:avLst/>
                <a:gdLst>
                  <a:gd name="connsiteX0" fmla="*/ 73173 w 301361"/>
                  <a:gd name="connsiteY0" fmla="*/ 49943 h 545707"/>
                  <a:gd name="connsiteX1" fmla="*/ 71544 w 301361"/>
                  <a:gd name="connsiteY1" fmla="*/ 50758 h 545707"/>
                  <a:gd name="connsiteX2" fmla="*/ 32449 w 301361"/>
                  <a:gd name="connsiteY2" fmla="*/ 186778 h 545707"/>
                  <a:gd name="connsiteX3" fmla="*/ 46295 w 301361"/>
                  <a:gd name="connsiteY3" fmla="*/ 208769 h 545707"/>
                  <a:gd name="connsiteX4" fmla="*/ 107382 w 301361"/>
                  <a:gd name="connsiteY4" fmla="*/ 405875 h 545707"/>
                  <a:gd name="connsiteX5" fmla="*/ 221411 w 301361"/>
                  <a:gd name="connsiteY5" fmla="*/ 525605 h 545707"/>
                  <a:gd name="connsiteX6" fmla="*/ 261321 w 301361"/>
                  <a:gd name="connsiteY6" fmla="*/ 354562 h 545707"/>
                  <a:gd name="connsiteX7" fmla="*/ 236071 w 301361"/>
                  <a:gd name="connsiteY7" fmla="*/ 172117 h 545707"/>
                  <a:gd name="connsiteX8" fmla="*/ 242587 w 301361"/>
                  <a:gd name="connsiteY8" fmla="*/ 94740 h 545707"/>
                  <a:gd name="connsiteX9" fmla="*/ 242587 w 301361"/>
                  <a:gd name="connsiteY9" fmla="*/ 92297 h 545707"/>
                  <a:gd name="connsiteX10" fmla="*/ 137518 w 301361"/>
                  <a:gd name="connsiteY10" fmla="*/ 23065 h 545707"/>
                  <a:gd name="connsiteX11" fmla="*/ 73173 w 301361"/>
                  <a:gd name="connsiteY11" fmla="*/ 49943 h 545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1361" h="545707">
                    <a:moveTo>
                      <a:pt x="73173" y="49943"/>
                    </a:moveTo>
                    <a:cubicBezTo>
                      <a:pt x="73173" y="49943"/>
                      <a:pt x="72359" y="49943"/>
                      <a:pt x="71544" y="50758"/>
                    </a:cubicBezTo>
                    <a:cubicBezTo>
                      <a:pt x="21046" y="75193"/>
                      <a:pt x="3127" y="138723"/>
                      <a:pt x="32449" y="186778"/>
                    </a:cubicBezTo>
                    <a:cubicBezTo>
                      <a:pt x="36521" y="193293"/>
                      <a:pt x="41409" y="200624"/>
                      <a:pt x="46295" y="208769"/>
                    </a:cubicBezTo>
                    <a:cubicBezTo>
                      <a:pt x="82947" y="268227"/>
                      <a:pt x="104124" y="335829"/>
                      <a:pt x="107382" y="405875"/>
                    </a:cubicBezTo>
                    <a:cubicBezTo>
                      <a:pt x="109825" y="462075"/>
                      <a:pt x="128559" y="542709"/>
                      <a:pt x="221411" y="525605"/>
                    </a:cubicBezTo>
                    <a:cubicBezTo>
                      <a:pt x="221411" y="525605"/>
                      <a:pt x="338697" y="511759"/>
                      <a:pt x="261321" y="354562"/>
                    </a:cubicBezTo>
                    <a:cubicBezTo>
                      <a:pt x="261321" y="354562"/>
                      <a:pt x="218967" y="261711"/>
                      <a:pt x="236071" y="172117"/>
                    </a:cubicBezTo>
                    <a:cubicBezTo>
                      <a:pt x="240958" y="146868"/>
                      <a:pt x="244216" y="120804"/>
                      <a:pt x="242587" y="94740"/>
                    </a:cubicBezTo>
                    <a:cubicBezTo>
                      <a:pt x="242587" y="93926"/>
                      <a:pt x="242587" y="93111"/>
                      <a:pt x="242587" y="92297"/>
                    </a:cubicBezTo>
                    <a:cubicBezTo>
                      <a:pt x="240144" y="40169"/>
                      <a:pt x="187202" y="5146"/>
                      <a:pt x="137518" y="23065"/>
                    </a:cubicBezTo>
                    <a:cubicBezTo>
                      <a:pt x="116341" y="31210"/>
                      <a:pt x="92721" y="40169"/>
                      <a:pt x="73173" y="49943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AD1D11B6-BD65-4D44-8CE9-26F6FBD486B8}"/>
                  </a:ext>
                </a:extLst>
              </p:cNvPr>
              <p:cNvSpPr/>
              <p:nvPr/>
            </p:nvSpPr>
            <p:spPr bwMode="gray">
              <a:xfrm>
                <a:off x="10848385" y="10260174"/>
                <a:ext cx="30273" cy="30273"/>
              </a:xfrm>
              <a:custGeom>
                <a:avLst/>
                <a:gdLst>
                  <a:gd name="connsiteX0" fmla="*/ 29122 w 40724"/>
                  <a:gd name="connsiteY0" fmla="*/ 22606 h 40724"/>
                  <a:gd name="connsiteX1" fmla="*/ 22606 w 40724"/>
                  <a:gd name="connsiteY1" fmla="*/ 18534 h 40724"/>
                  <a:gd name="connsiteX2" fmla="*/ 18534 w 40724"/>
                  <a:gd name="connsiteY2" fmla="*/ 25049 h 40724"/>
                  <a:gd name="connsiteX3" fmla="*/ 25050 w 40724"/>
                  <a:gd name="connsiteY3" fmla="*/ 29122 h 40724"/>
                  <a:gd name="connsiteX4" fmla="*/ 29122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29122" y="22606"/>
                    </a:moveTo>
                    <a:cubicBezTo>
                      <a:pt x="28308" y="19348"/>
                      <a:pt x="25864" y="17719"/>
                      <a:pt x="22606" y="18534"/>
                    </a:cubicBezTo>
                    <a:cubicBezTo>
                      <a:pt x="19348" y="19348"/>
                      <a:pt x="17719" y="21792"/>
                      <a:pt x="18534" y="25049"/>
                    </a:cubicBezTo>
                    <a:cubicBezTo>
                      <a:pt x="19348" y="28307"/>
                      <a:pt x="21791" y="29936"/>
                      <a:pt x="25050" y="29122"/>
                    </a:cubicBezTo>
                    <a:cubicBezTo>
                      <a:pt x="27493" y="28307"/>
                      <a:pt x="29122" y="25049"/>
                      <a:pt x="29122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40" name="Freihandform: Form 39">
                <a:extLst>
                  <a:ext uri="{FF2B5EF4-FFF2-40B4-BE49-F238E27FC236}">
                    <a16:creationId xmlns:a16="http://schemas.microsoft.com/office/drawing/2014/main" id="{EB54FA1F-FD7F-448E-BDFB-6D6423BE499C}"/>
                  </a:ext>
                </a:extLst>
              </p:cNvPr>
              <p:cNvSpPr/>
              <p:nvPr/>
            </p:nvSpPr>
            <p:spPr bwMode="gray">
              <a:xfrm>
                <a:off x="10874420" y="10229296"/>
                <a:ext cx="30273" cy="30273"/>
              </a:xfrm>
              <a:custGeom>
                <a:avLst/>
                <a:gdLst>
                  <a:gd name="connsiteX0" fmla="*/ 29122 w 40724"/>
                  <a:gd name="connsiteY0" fmla="*/ 22606 h 40724"/>
                  <a:gd name="connsiteX1" fmla="*/ 22606 w 40724"/>
                  <a:gd name="connsiteY1" fmla="*/ 18534 h 40724"/>
                  <a:gd name="connsiteX2" fmla="*/ 18534 w 40724"/>
                  <a:gd name="connsiteY2" fmla="*/ 25049 h 40724"/>
                  <a:gd name="connsiteX3" fmla="*/ 25049 w 40724"/>
                  <a:gd name="connsiteY3" fmla="*/ 29122 h 40724"/>
                  <a:gd name="connsiteX4" fmla="*/ 29122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29122" y="22606"/>
                    </a:moveTo>
                    <a:cubicBezTo>
                      <a:pt x="28307" y="19348"/>
                      <a:pt x="25864" y="17719"/>
                      <a:pt x="22606" y="18534"/>
                    </a:cubicBezTo>
                    <a:cubicBezTo>
                      <a:pt x="19348" y="19348"/>
                      <a:pt x="17719" y="21792"/>
                      <a:pt x="18534" y="25049"/>
                    </a:cubicBezTo>
                    <a:cubicBezTo>
                      <a:pt x="19348" y="28307"/>
                      <a:pt x="21792" y="29936"/>
                      <a:pt x="25049" y="29122"/>
                    </a:cubicBezTo>
                    <a:cubicBezTo>
                      <a:pt x="27493" y="28307"/>
                      <a:pt x="29122" y="25864"/>
                      <a:pt x="29122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46820596-2560-4490-B096-7155A503346C}"/>
                  </a:ext>
                </a:extLst>
              </p:cNvPr>
              <p:cNvSpPr/>
              <p:nvPr/>
            </p:nvSpPr>
            <p:spPr bwMode="gray">
              <a:xfrm>
                <a:off x="10908326" y="10206894"/>
                <a:ext cx="30273" cy="30273"/>
              </a:xfrm>
              <a:custGeom>
                <a:avLst/>
                <a:gdLst>
                  <a:gd name="connsiteX0" fmla="*/ 29122 w 40724"/>
                  <a:gd name="connsiteY0" fmla="*/ 22606 h 40724"/>
                  <a:gd name="connsiteX1" fmla="*/ 22606 w 40724"/>
                  <a:gd name="connsiteY1" fmla="*/ 18534 h 40724"/>
                  <a:gd name="connsiteX2" fmla="*/ 18533 w 40724"/>
                  <a:gd name="connsiteY2" fmla="*/ 25049 h 40724"/>
                  <a:gd name="connsiteX3" fmla="*/ 25050 w 40724"/>
                  <a:gd name="connsiteY3" fmla="*/ 29122 h 40724"/>
                  <a:gd name="connsiteX4" fmla="*/ 29122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29122" y="22606"/>
                    </a:moveTo>
                    <a:cubicBezTo>
                      <a:pt x="28307" y="19348"/>
                      <a:pt x="25864" y="17719"/>
                      <a:pt x="22606" y="18534"/>
                    </a:cubicBezTo>
                    <a:cubicBezTo>
                      <a:pt x="19348" y="19348"/>
                      <a:pt x="17719" y="21792"/>
                      <a:pt x="18533" y="25049"/>
                    </a:cubicBezTo>
                    <a:cubicBezTo>
                      <a:pt x="19348" y="28307"/>
                      <a:pt x="21792" y="29936"/>
                      <a:pt x="25050" y="29122"/>
                    </a:cubicBezTo>
                    <a:cubicBezTo>
                      <a:pt x="27493" y="28307"/>
                      <a:pt x="29937" y="25864"/>
                      <a:pt x="29122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53DCAB9F-8534-4BC3-AF63-39CEFEDF1D89}"/>
                  </a:ext>
                </a:extLst>
              </p:cNvPr>
              <p:cNvSpPr/>
              <p:nvPr/>
            </p:nvSpPr>
            <p:spPr bwMode="gray">
              <a:xfrm>
                <a:off x="10944653" y="10192363"/>
                <a:ext cx="30273" cy="30273"/>
              </a:xfrm>
              <a:custGeom>
                <a:avLst/>
                <a:gdLst>
                  <a:gd name="connsiteX0" fmla="*/ 29122 w 40724"/>
                  <a:gd name="connsiteY0" fmla="*/ 22606 h 40724"/>
                  <a:gd name="connsiteX1" fmla="*/ 22606 w 40724"/>
                  <a:gd name="connsiteY1" fmla="*/ 18534 h 40724"/>
                  <a:gd name="connsiteX2" fmla="*/ 18533 w 40724"/>
                  <a:gd name="connsiteY2" fmla="*/ 25050 h 40724"/>
                  <a:gd name="connsiteX3" fmla="*/ 25050 w 40724"/>
                  <a:gd name="connsiteY3" fmla="*/ 29122 h 40724"/>
                  <a:gd name="connsiteX4" fmla="*/ 29122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29122" y="22606"/>
                    </a:moveTo>
                    <a:cubicBezTo>
                      <a:pt x="28307" y="19348"/>
                      <a:pt x="25864" y="17719"/>
                      <a:pt x="22606" y="18534"/>
                    </a:cubicBezTo>
                    <a:cubicBezTo>
                      <a:pt x="19348" y="19348"/>
                      <a:pt x="17719" y="21792"/>
                      <a:pt x="18533" y="25050"/>
                    </a:cubicBezTo>
                    <a:cubicBezTo>
                      <a:pt x="19348" y="28307"/>
                      <a:pt x="21792" y="29936"/>
                      <a:pt x="25050" y="29122"/>
                    </a:cubicBezTo>
                    <a:cubicBezTo>
                      <a:pt x="27493" y="28307"/>
                      <a:pt x="29937" y="25050"/>
                      <a:pt x="29122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F80D542B-C2E4-4AEA-83A5-6C8EAAA68259}"/>
                  </a:ext>
                </a:extLst>
              </p:cNvPr>
              <p:cNvSpPr/>
              <p:nvPr/>
            </p:nvSpPr>
            <p:spPr bwMode="gray">
              <a:xfrm>
                <a:off x="10992034" y="10173341"/>
                <a:ext cx="66601" cy="60546"/>
              </a:xfrm>
              <a:custGeom>
                <a:avLst/>
                <a:gdLst>
                  <a:gd name="connsiteX0" fmla="*/ 18326 w 89593"/>
                  <a:gd name="connsiteY0" fmla="*/ 49823 h 81448"/>
                  <a:gd name="connsiteX1" fmla="*/ 19140 w 89593"/>
                  <a:gd name="connsiteY1" fmla="*/ 44121 h 81448"/>
                  <a:gd name="connsiteX2" fmla="*/ 60679 w 89593"/>
                  <a:gd name="connsiteY2" fmla="*/ 21316 h 81448"/>
                  <a:gd name="connsiteX3" fmla="*/ 61494 w 89593"/>
                  <a:gd name="connsiteY3" fmla="*/ 21316 h 81448"/>
                  <a:gd name="connsiteX4" fmla="*/ 75340 w 89593"/>
                  <a:gd name="connsiteY4" fmla="*/ 50637 h 81448"/>
                  <a:gd name="connsiteX5" fmla="*/ 72896 w 89593"/>
                  <a:gd name="connsiteY5" fmla="*/ 70185 h 8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93" h="81448">
                    <a:moveTo>
                      <a:pt x="18326" y="49823"/>
                    </a:moveTo>
                    <a:lnTo>
                      <a:pt x="19140" y="44121"/>
                    </a:lnTo>
                    <a:cubicBezTo>
                      <a:pt x="21584" y="24574"/>
                      <a:pt x="43575" y="12356"/>
                      <a:pt x="60679" y="21316"/>
                    </a:cubicBezTo>
                    <a:cubicBezTo>
                      <a:pt x="60679" y="21316"/>
                      <a:pt x="61494" y="21316"/>
                      <a:pt x="61494" y="21316"/>
                    </a:cubicBezTo>
                    <a:cubicBezTo>
                      <a:pt x="72082" y="27017"/>
                      <a:pt x="76969" y="38420"/>
                      <a:pt x="75340" y="50637"/>
                    </a:cubicBezTo>
                    <a:lnTo>
                      <a:pt x="72896" y="70185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D3F99C26-D8BD-4CBF-99FB-D09366F76F2B}"/>
                  </a:ext>
                </a:extLst>
              </p:cNvPr>
              <p:cNvSpPr/>
              <p:nvPr/>
            </p:nvSpPr>
            <p:spPr bwMode="gray">
              <a:xfrm>
                <a:off x="11223669" y="10227744"/>
                <a:ext cx="224021" cy="405659"/>
              </a:xfrm>
              <a:custGeom>
                <a:avLst/>
                <a:gdLst>
                  <a:gd name="connsiteX0" fmla="*/ 232881 w 301361"/>
                  <a:gd name="connsiteY0" fmla="*/ 49943 h 545707"/>
                  <a:gd name="connsiteX1" fmla="*/ 234511 w 301361"/>
                  <a:gd name="connsiteY1" fmla="*/ 50758 h 545707"/>
                  <a:gd name="connsiteX2" fmla="*/ 273606 w 301361"/>
                  <a:gd name="connsiteY2" fmla="*/ 186778 h 545707"/>
                  <a:gd name="connsiteX3" fmla="*/ 259760 w 301361"/>
                  <a:gd name="connsiteY3" fmla="*/ 208769 h 545707"/>
                  <a:gd name="connsiteX4" fmla="*/ 198673 w 301361"/>
                  <a:gd name="connsiteY4" fmla="*/ 405875 h 545707"/>
                  <a:gd name="connsiteX5" fmla="*/ 84644 w 301361"/>
                  <a:gd name="connsiteY5" fmla="*/ 525605 h 545707"/>
                  <a:gd name="connsiteX6" fmla="*/ 44735 w 301361"/>
                  <a:gd name="connsiteY6" fmla="*/ 354562 h 545707"/>
                  <a:gd name="connsiteX7" fmla="*/ 69984 w 301361"/>
                  <a:gd name="connsiteY7" fmla="*/ 172117 h 545707"/>
                  <a:gd name="connsiteX8" fmla="*/ 63468 w 301361"/>
                  <a:gd name="connsiteY8" fmla="*/ 94740 h 545707"/>
                  <a:gd name="connsiteX9" fmla="*/ 63468 w 301361"/>
                  <a:gd name="connsiteY9" fmla="*/ 92297 h 545707"/>
                  <a:gd name="connsiteX10" fmla="*/ 168537 w 301361"/>
                  <a:gd name="connsiteY10" fmla="*/ 23065 h 545707"/>
                  <a:gd name="connsiteX11" fmla="*/ 232881 w 301361"/>
                  <a:gd name="connsiteY11" fmla="*/ 49943 h 545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1361" h="545707">
                    <a:moveTo>
                      <a:pt x="232881" y="49943"/>
                    </a:moveTo>
                    <a:cubicBezTo>
                      <a:pt x="232881" y="49943"/>
                      <a:pt x="233696" y="49943"/>
                      <a:pt x="234511" y="50758"/>
                    </a:cubicBezTo>
                    <a:cubicBezTo>
                      <a:pt x="285009" y="75193"/>
                      <a:pt x="302927" y="138723"/>
                      <a:pt x="273606" y="186778"/>
                    </a:cubicBezTo>
                    <a:cubicBezTo>
                      <a:pt x="269534" y="193293"/>
                      <a:pt x="264647" y="200624"/>
                      <a:pt x="259760" y="208769"/>
                    </a:cubicBezTo>
                    <a:cubicBezTo>
                      <a:pt x="223108" y="268227"/>
                      <a:pt x="201931" y="335829"/>
                      <a:pt x="198673" y="405875"/>
                    </a:cubicBezTo>
                    <a:cubicBezTo>
                      <a:pt x="196229" y="462075"/>
                      <a:pt x="177496" y="542709"/>
                      <a:pt x="84644" y="525605"/>
                    </a:cubicBezTo>
                    <a:cubicBezTo>
                      <a:pt x="84644" y="525605"/>
                      <a:pt x="-32642" y="511759"/>
                      <a:pt x="44735" y="354562"/>
                    </a:cubicBezTo>
                    <a:cubicBezTo>
                      <a:pt x="44735" y="354562"/>
                      <a:pt x="87088" y="261711"/>
                      <a:pt x="69984" y="172117"/>
                    </a:cubicBezTo>
                    <a:cubicBezTo>
                      <a:pt x="65097" y="146868"/>
                      <a:pt x="61839" y="120804"/>
                      <a:pt x="63468" y="94740"/>
                    </a:cubicBezTo>
                    <a:cubicBezTo>
                      <a:pt x="63468" y="93926"/>
                      <a:pt x="63468" y="93111"/>
                      <a:pt x="63468" y="92297"/>
                    </a:cubicBezTo>
                    <a:cubicBezTo>
                      <a:pt x="65911" y="40169"/>
                      <a:pt x="118853" y="5146"/>
                      <a:pt x="168537" y="23065"/>
                    </a:cubicBezTo>
                    <a:cubicBezTo>
                      <a:pt x="189714" y="31210"/>
                      <a:pt x="213334" y="40169"/>
                      <a:pt x="232881" y="49943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45" name="Freihandform: Form 44">
                <a:extLst>
                  <a:ext uri="{FF2B5EF4-FFF2-40B4-BE49-F238E27FC236}">
                    <a16:creationId xmlns:a16="http://schemas.microsoft.com/office/drawing/2014/main" id="{A80B55A4-7D96-4BD4-B1FA-491192132CBE}"/>
                  </a:ext>
                </a:extLst>
              </p:cNvPr>
              <p:cNvSpPr/>
              <p:nvPr/>
            </p:nvSpPr>
            <p:spPr bwMode="gray">
              <a:xfrm>
                <a:off x="11442497" y="10260174"/>
                <a:ext cx="30273" cy="30273"/>
              </a:xfrm>
              <a:custGeom>
                <a:avLst/>
                <a:gdLst>
                  <a:gd name="connsiteX0" fmla="*/ 18326 w 40724"/>
                  <a:gd name="connsiteY0" fmla="*/ 22606 h 40724"/>
                  <a:gd name="connsiteX1" fmla="*/ 24842 w 40724"/>
                  <a:gd name="connsiteY1" fmla="*/ 18534 h 40724"/>
                  <a:gd name="connsiteX2" fmla="*/ 28914 w 40724"/>
                  <a:gd name="connsiteY2" fmla="*/ 25049 h 40724"/>
                  <a:gd name="connsiteX3" fmla="*/ 22398 w 40724"/>
                  <a:gd name="connsiteY3" fmla="*/ 29122 h 40724"/>
                  <a:gd name="connsiteX4" fmla="*/ 18326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18326" y="22606"/>
                    </a:moveTo>
                    <a:cubicBezTo>
                      <a:pt x="19141" y="19348"/>
                      <a:pt x="21584" y="17719"/>
                      <a:pt x="24842" y="18534"/>
                    </a:cubicBezTo>
                    <a:cubicBezTo>
                      <a:pt x="28100" y="19348"/>
                      <a:pt x="29729" y="21792"/>
                      <a:pt x="28914" y="25049"/>
                    </a:cubicBezTo>
                    <a:cubicBezTo>
                      <a:pt x="28100" y="28307"/>
                      <a:pt x="25657" y="29936"/>
                      <a:pt x="22398" y="29122"/>
                    </a:cubicBezTo>
                    <a:cubicBezTo>
                      <a:pt x="19955" y="28307"/>
                      <a:pt x="18326" y="25049"/>
                      <a:pt x="18326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46" name="Freihandform: Form 45">
                <a:extLst>
                  <a:ext uri="{FF2B5EF4-FFF2-40B4-BE49-F238E27FC236}">
                    <a16:creationId xmlns:a16="http://schemas.microsoft.com/office/drawing/2014/main" id="{52F2A25E-5583-4641-A763-9AE260120BF6}"/>
                  </a:ext>
                </a:extLst>
              </p:cNvPr>
              <p:cNvSpPr/>
              <p:nvPr/>
            </p:nvSpPr>
            <p:spPr bwMode="gray">
              <a:xfrm>
                <a:off x="11416462" y="10229296"/>
                <a:ext cx="30273" cy="30273"/>
              </a:xfrm>
              <a:custGeom>
                <a:avLst/>
                <a:gdLst>
                  <a:gd name="connsiteX0" fmla="*/ 18326 w 40724"/>
                  <a:gd name="connsiteY0" fmla="*/ 22606 h 40724"/>
                  <a:gd name="connsiteX1" fmla="*/ 24842 w 40724"/>
                  <a:gd name="connsiteY1" fmla="*/ 18534 h 40724"/>
                  <a:gd name="connsiteX2" fmla="*/ 28914 w 40724"/>
                  <a:gd name="connsiteY2" fmla="*/ 25049 h 40724"/>
                  <a:gd name="connsiteX3" fmla="*/ 22398 w 40724"/>
                  <a:gd name="connsiteY3" fmla="*/ 29122 h 40724"/>
                  <a:gd name="connsiteX4" fmla="*/ 18326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18326" y="22606"/>
                    </a:moveTo>
                    <a:cubicBezTo>
                      <a:pt x="19140" y="19348"/>
                      <a:pt x="21584" y="17719"/>
                      <a:pt x="24842" y="18534"/>
                    </a:cubicBezTo>
                    <a:cubicBezTo>
                      <a:pt x="28100" y="19348"/>
                      <a:pt x="29729" y="21792"/>
                      <a:pt x="28914" y="25049"/>
                    </a:cubicBezTo>
                    <a:cubicBezTo>
                      <a:pt x="28100" y="28307"/>
                      <a:pt x="25657" y="29936"/>
                      <a:pt x="22398" y="29122"/>
                    </a:cubicBezTo>
                    <a:cubicBezTo>
                      <a:pt x="19955" y="28307"/>
                      <a:pt x="18326" y="25864"/>
                      <a:pt x="18326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47" name="Freihandform: Form 46">
                <a:extLst>
                  <a:ext uri="{FF2B5EF4-FFF2-40B4-BE49-F238E27FC236}">
                    <a16:creationId xmlns:a16="http://schemas.microsoft.com/office/drawing/2014/main" id="{25353D74-ACCE-4736-9FEE-53236BA794EF}"/>
                  </a:ext>
                </a:extLst>
              </p:cNvPr>
              <p:cNvSpPr/>
              <p:nvPr/>
            </p:nvSpPr>
            <p:spPr bwMode="gray">
              <a:xfrm>
                <a:off x="11382557" y="10206894"/>
                <a:ext cx="30273" cy="30273"/>
              </a:xfrm>
              <a:custGeom>
                <a:avLst/>
                <a:gdLst>
                  <a:gd name="connsiteX0" fmla="*/ 18326 w 40724"/>
                  <a:gd name="connsiteY0" fmla="*/ 22606 h 40724"/>
                  <a:gd name="connsiteX1" fmla="*/ 24842 w 40724"/>
                  <a:gd name="connsiteY1" fmla="*/ 18534 h 40724"/>
                  <a:gd name="connsiteX2" fmla="*/ 28914 w 40724"/>
                  <a:gd name="connsiteY2" fmla="*/ 25049 h 40724"/>
                  <a:gd name="connsiteX3" fmla="*/ 22398 w 40724"/>
                  <a:gd name="connsiteY3" fmla="*/ 29122 h 40724"/>
                  <a:gd name="connsiteX4" fmla="*/ 18326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18326" y="22606"/>
                    </a:moveTo>
                    <a:cubicBezTo>
                      <a:pt x="19140" y="19348"/>
                      <a:pt x="21584" y="17719"/>
                      <a:pt x="24842" y="18534"/>
                    </a:cubicBezTo>
                    <a:cubicBezTo>
                      <a:pt x="28099" y="19348"/>
                      <a:pt x="29729" y="21792"/>
                      <a:pt x="28914" y="25049"/>
                    </a:cubicBezTo>
                    <a:cubicBezTo>
                      <a:pt x="28099" y="28307"/>
                      <a:pt x="25656" y="29936"/>
                      <a:pt x="22398" y="29122"/>
                    </a:cubicBezTo>
                    <a:cubicBezTo>
                      <a:pt x="19955" y="28307"/>
                      <a:pt x="18326" y="25864"/>
                      <a:pt x="18326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48" name="Freihandform: Form 47">
                <a:extLst>
                  <a:ext uri="{FF2B5EF4-FFF2-40B4-BE49-F238E27FC236}">
                    <a16:creationId xmlns:a16="http://schemas.microsoft.com/office/drawing/2014/main" id="{43D40B58-E539-4738-B1F9-ACA2F427054B}"/>
                  </a:ext>
                </a:extLst>
              </p:cNvPr>
              <p:cNvSpPr/>
              <p:nvPr/>
            </p:nvSpPr>
            <p:spPr bwMode="gray">
              <a:xfrm>
                <a:off x="11346229" y="10192363"/>
                <a:ext cx="30273" cy="30273"/>
              </a:xfrm>
              <a:custGeom>
                <a:avLst/>
                <a:gdLst>
                  <a:gd name="connsiteX0" fmla="*/ 18326 w 40724"/>
                  <a:gd name="connsiteY0" fmla="*/ 22606 h 40724"/>
                  <a:gd name="connsiteX1" fmla="*/ 24842 w 40724"/>
                  <a:gd name="connsiteY1" fmla="*/ 18534 h 40724"/>
                  <a:gd name="connsiteX2" fmla="*/ 28914 w 40724"/>
                  <a:gd name="connsiteY2" fmla="*/ 25050 h 40724"/>
                  <a:gd name="connsiteX3" fmla="*/ 22398 w 40724"/>
                  <a:gd name="connsiteY3" fmla="*/ 29122 h 40724"/>
                  <a:gd name="connsiteX4" fmla="*/ 18326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18326" y="22606"/>
                    </a:moveTo>
                    <a:cubicBezTo>
                      <a:pt x="19140" y="19348"/>
                      <a:pt x="21584" y="17719"/>
                      <a:pt x="24842" y="18534"/>
                    </a:cubicBezTo>
                    <a:cubicBezTo>
                      <a:pt x="28099" y="19348"/>
                      <a:pt x="29729" y="21792"/>
                      <a:pt x="28914" y="25050"/>
                    </a:cubicBezTo>
                    <a:cubicBezTo>
                      <a:pt x="28099" y="28307"/>
                      <a:pt x="25656" y="29936"/>
                      <a:pt x="22398" y="29122"/>
                    </a:cubicBezTo>
                    <a:cubicBezTo>
                      <a:pt x="19955" y="28307"/>
                      <a:pt x="18326" y="25050"/>
                      <a:pt x="18326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49" name="Freihandform: Form 48">
                <a:extLst>
                  <a:ext uri="{FF2B5EF4-FFF2-40B4-BE49-F238E27FC236}">
                    <a16:creationId xmlns:a16="http://schemas.microsoft.com/office/drawing/2014/main" id="{C95688CB-EBFC-424E-919A-80E498A7808C}"/>
                  </a:ext>
                </a:extLst>
              </p:cNvPr>
              <p:cNvSpPr/>
              <p:nvPr/>
            </p:nvSpPr>
            <p:spPr bwMode="gray">
              <a:xfrm>
                <a:off x="11264263" y="10173341"/>
                <a:ext cx="66601" cy="60546"/>
              </a:xfrm>
              <a:custGeom>
                <a:avLst/>
                <a:gdLst>
                  <a:gd name="connsiteX0" fmla="*/ 75647 w 89593"/>
                  <a:gd name="connsiteY0" fmla="*/ 49823 h 81448"/>
                  <a:gd name="connsiteX1" fmla="*/ 74833 w 89593"/>
                  <a:gd name="connsiteY1" fmla="*/ 44121 h 81448"/>
                  <a:gd name="connsiteX2" fmla="*/ 33294 w 89593"/>
                  <a:gd name="connsiteY2" fmla="*/ 21316 h 81448"/>
                  <a:gd name="connsiteX3" fmla="*/ 32479 w 89593"/>
                  <a:gd name="connsiteY3" fmla="*/ 21316 h 81448"/>
                  <a:gd name="connsiteX4" fmla="*/ 18633 w 89593"/>
                  <a:gd name="connsiteY4" fmla="*/ 50637 h 81448"/>
                  <a:gd name="connsiteX5" fmla="*/ 21076 w 89593"/>
                  <a:gd name="connsiteY5" fmla="*/ 70185 h 8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93" h="81448">
                    <a:moveTo>
                      <a:pt x="75647" y="49823"/>
                    </a:moveTo>
                    <a:lnTo>
                      <a:pt x="74833" y="44121"/>
                    </a:lnTo>
                    <a:cubicBezTo>
                      <a:pt x="72389" y="24574"/>
                      <a:pt x="50398" y="12356"/>
                      <a:pt x="33294" y="21316"/>
                    </a:cubicBezTo>
                    <a:cubicBezTo>
                      <a:pt x="33294" y="21316"/>
                      <a:pt x="32479" y="21316"/>
                      <a:pt x="32479" y="21316"/>
                    </a:cubicBezTo>
                    <a:cubicBezTo>
                      <a:pt x="21891" y="27017"/>
                      <a:pt x="17004" y="38420"/>
                      <a:pt x="18633" y="50637"/>
                    </a:cubicBezTo>
                    <a:lnTo>
                      <a:pt x="21076" y="70185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50" name="Freihandform: Form 49">
                <a:extLst>
                  <a:ext uri="{FF2B5EF4-FFF2-40B4-BE49-F238E27FC236}">
                    <a16:creationId xmlns:a16="http://schemas.microsoft.com/office/drawing/2014/main" id="{A16C23FB-DD80-47DA-8BC5-57CCBF1079B9}"/>
                  </a:ext>
                </a:extLst>
              </p:cNvPr>
              <p:cNvSpPr/>
              <p:nvPr/>
            </p:nvSpPr>
            <p:spPr bwMode="gray">
              <a:xfrm>
                <a:off x="10874974" y="10227744"/>
                <a:ext cx="224021" cy="405659"/>
              </a:xfrm>
              <a:custGeom>
                <a:avLst/>
                <a:gdLst>
                  <a:gd name="connsiteX0" fmla="*/ 73173 w 301361"/>
                  <a:gd name="connsiteY0" fmla="*/ 49943 h 545707"/>
                  <a:gd name="connsiteX1" fmla="*/ 71544 w 301361"/>
                  <a:gd name="connsiteY1" fmla="*/ 50758 h 545707"/>
                  <a:gd name="connsiteX2" fmla="*/ 32449 w 301361"/>
                  <a:gd name="connsiteY2" fmla="*/ 186778 h 545707"/>
                  <a:gd name="connsiteX3" fmla="*/ 46295 w 301361"/>
                  <a:gd name="connsiteY3" fmla="*/ 208769 h 545707"/>
                  <a:gd name="connsiteX4" fmla="*/ 107382 w 301361"/>
                  <a:gd name="connsiteY4" fmla="*/ 405875 h 545707"/>
                  <a:gd name="connsiteX5" fmla="*/ 221411 w 301361"/>
                  <a:gd name="connsiteY5" fmla="*/ 525605 h 545707"/>
                  <a:gd name="connsiteX6" fmla="*/ 261321 w 301361"/>
                  <a:gd name="connsiteY6" fmla="*/ 354562 h 545707"/>
                  <a:gd name="connsiteX7" fmla="*/ 236071 w 301361"/>
                  <a:gd name="connsiteY7" fmla="*/ 172117 h 545707"/>
                  <a:gd name="connsiteX8" fmla="*/ 242587 w 301361"/>
                  <a:gd name="connsiteY8" fmla="*/ 94740 h 545707"/>
                  <a:gd name="connsiteX9" fmla="*/ 242587 w 301361"/>
                  <a:gd name="connsiteY9" fmla="*/ 92297 h 545707"/>
                  <a:gd name="connsiteX10" fmla="*/ 137518 w 301361"/>
                  <a:gd name="connsiteY10" fmla="*/ 23065 h 545707"/>
                  <a:gd name="connsiteX11" fmla="*/ 73173 w 301361"/>
                  <a:gd name="connsiteY11" fmla="*/ 49943 h 545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1361" h="545707">
                    <a:moveTo>
                      <a:pt x="73173" y="49943"/>
                    </a:moveTo>
                    <a:cubicBezTo>
                      <a:pt x="73173" y="49943"/>
                      <a:pt x="72359" y="49943"/>
                      <a:pt x="71544" y="50758"/>
                    </a:cubicBezTo>
                    <a:cubicBezTo>
                      <a:pt x="21046" y="75193"/>
                      <a:pt x="3127" y="138723"/>
                      <a:pt x="32449" y="186778"/>
                    </a:cubicBezTo>
                    <a:cubicBezTo>
                      <a:pt x="36521" y="193293"/>
                      <a:pt x="41409" y="200624"/>
                      <a:pt x="46295" y="208769"/>
                    </a:cubicBezTo>
                    <a:cubicBezTo>
                      <a:pt x="82947" y="268227"/>
                      <a:pt x="104124" y="335829"/>
                      <a:pt x="107382" y="405875"/>
                    </a:cubicBezTo>
                    <a:cubicBezTo>
                      <a:pt x="109825" y="462075"/>
                      <a:pt x="128559" y="542709"/>
                      <a:pt x="221411" y="525605"/>
                    </a:cubicBezTo>
                    <a:cubicBezTo>
                      <a:pt x="221411" y="525605"/>
                      <a:pt x="338697" y="511759"/>
                      <a:pt x="261321" y="354562"/>
                    </a:cubicBezTo>
                    <a:cubicBezTo>
                      <a:pt x="261321" y="354562"/>
                      <a:pt x="218967" y="261711"/>
                      <a:pt x="236071" y="172117"/>
                    </a:cubicBezTo>
                    <a:cubicBezTo>
                      <a:pt x="240958" y="146868"/>
                      <a:pt x="244216" y="120804"/>
                      <a:pt x="242587" y="94740"/>
                    </a:cubicBezTo>
                    <a:cubicBezTo>
                      <a:pt x="242587" y="93926"/>
                      <a:pt x="242587" y="93111"/>
                      <a:pt x="242587" y="92297"/>
                    </a:cubicBezTo>
                    <a:cubicBezTo>
                      <a:pt x="240144" y="40169"/>
                      <a:pt x="187202" y="5146"/>
                      <a:pt x="137518" y="23065"/>
                    </a:cubicBezTo>
                    <a:cubicBezTo>
                      <a:pt x="116341" y="31210"/>
                      <a:pt x="92721" y="40169"/>
                      <a:pt x="73173" y="49943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51" name="Freihandform: Form 50">
                <a:extLst>
                  <a:ext uri="{FF2B5EF4-FFF2-40B4-BE49-F238E27FC236}">
                    <a16:creationId xmlns:a16="http://schemas.microsoft.com/office/drawing/2014/main" id="{A30EBAA0-EFF2-440D-BF7D-B63530B740A7}"/>
                  </a:ext>
                </a:extLst>
              </p:cNvPr>
              <p:cNvSpPr/>
              <p:nvPr/>
            </p:nvSpPr>
            <p:spPr bwMode="gray">
              <a:xfrm>
                <a:off x="11223669" y="10227744"/>
                <a:ext cx="224021" cy="405659"/>
              </a:xfrm>
              <a:custGeom>
                <a:avLst/>
                <a:gdLst>
                  <a:gd name="connsiteX0" fmla="*/ 232881 w 301361"/>
                  <a:gd name="connsiteY0" fmla="*/ 49943 h 545707"/>
                  <a:gd name="connsiteX1" fmla="*/ 234511 w 301361"/>
                  <a:gd name="connsiteY1" fmla="*/ 50758 h 545707"/>
                  <a:gd name="connsiteX2" fmla="*/ 273606 w 301361"/>
                  <a:gd name="connsiteY2" fmla="*/ 186778 h 545707"/>
                  <a:gd name="connsiteX3" fmla="*/ 259760 w 301361"/>
                  <a:gd name="connsiteY3" fmla="*/ 208769 h 545707"/>
                  <a:gd name="connsiteX4" fmla="*/ 198673 w 301361"/>
                  <a:gd name="connsiteY4" fmla="*/ 405875 h 545707"/>
                  <a:gd name="connsiteX5" fmla="*/ 84644 w 301361"/>
                  <a:gd name="connsiteY5" fmla="*/ 525605 h 545707"/>
                  <a:gd name="connsiteX6" fmla="*/ 44735 w 301361"/>
                  <a:gd name="connsiteY6" fmla="*/ 354562 h 545707"/>
                  <a:gd name="connsiteX7" fmla="*/ 69984 w 301361"/>
                  <a:gd name="connsiteY7" fmla="*/ 172117 h 545707"/>
                  <a:gd name="connsiteX8" fmla="*/ 63468 w 301361"/>
                  <a:gd name="connsiteY8" fmla="*/ 94740 h 545707"/>
                  <a:gd name="connsiteX9" fmla="*/ 63468 w 301361"/>
                  <a:gd name="connsiteY9" fmla="*/ 92297 h 545707"/>
                  <a:gd name="connsiteX10" fmla="*/ 168537 w 301361"/>
                  <a:gd name="connsiteY10" fmla="*/ 23065 h 545707"/>
                  <a:gd name="connsiteX11" fmla="*/ 232881 w 301361"/>
                  <a:gd name="connsiteY11" fmla="*/ 49943 h 545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1361" h="545707">
                    <a:moveTo>
                      <a:pt x="232881" y="49943"/>
                    </a:moveTo>
                    <a:cubicBezTo>
                      <a:pt x="232881" y="49943"/>
                      <a:pt x="233696" y="49943"/>
                      <a:pt x="234511" y="50758"/>
                    </a:cubicBezTo>
                    <a:cubicBezTo>
                      <a:pt x="285009" y="75193"/>
                      <a:pt x="302927" y="138723"/>
                      <a:pt x="273606" y="186778"/>
                    </a:cubicBezTo>
                    <a:cubicBezTo>
                      <a:pt x="269534" y="193293"/>
                      <a:pt x="264647" y="200624"/>
                      <a:pt x="259760" y="208769"/>
                    </a:cubicBezTo>
                    <a:cubicBezTo>
                      <a:pt x="223108" y="268227"/>
                      <a:pt x="201931" y="335829"/>
                      <a:pt x="198673" y="405875"/>
                    </a:cubicBezTo>
                    <a:cubicBezTo>
                      <a:pt x="196229" y="462075"/>
                      <a:pt x="177496" y="542709"/>
                      <a:pt x="84644" y="525605"/>
                    </a:cubicBezTo>
                    <a:cubicBezTo>
                      <a:pt x="84644" y="525605"/>
                      <a:pt x="-32642" y="511759"/>
                      <a:pt x="44735" y="354562"/>
                    </a:cubicBezTo>
                    <a:cubicBezTo>
                      <a:pt x="44735" y="354562"/>
                      <a:pt x="87088" y="261711"/>
                      <a:pt x="69984" y="172117"/>
                    </a:cubicBezTo>
                    <a:cubicBezTo>
                      <a:pt x="65097" y="146868"/>
                      <a:pt x="61839" y="120804"/>
                      <a:pt x="63468" y="94740"/>
                    </a:cubicBezTo>
                    <a:cubicBezTo>
                      <a:pt x="63468" y="93926"/>
                      <a:pt x="63468" y="93111"/>
                      <a:pt x="63468" y="92297"/>
                    </a:cubicBezTo>
                    <a:cubicBezTo>
                      <a:pt x="65911" y="40169"/>
                      <a:pt x="118853" y="5146"/>
                      <a:pt x="168537" y="23065"/>
                    </a:cubicBezTo>
                    <a:cubicBezTo>
                      <a:pt x="189714" y="31210"/>
                      <a:pt x="213334" y="40169"/>
                      <a:pt x="232881" y="49943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285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Bild">
            <a:extLst>
              <a:ext uri="{FF2B5EF4-FFF2-40B4-BE49-F238E27FC236}">
                <a16:creationId xmlns:a16="http://schemas.microsoft.com/office/drawing/2014/main" id="{D8A38500-AFE8-4CEF-9F84-099CFF184D7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21058" b="21058"/>
          <a:stretch/>
        </p:blipFill>
        <p:spPr bwMode="gray">
          <a:xfrm>
            <a:off x="0" y="0"/>
            <a:ext cx="12190413" cy="4030940"/>
          </a:xfrm>
        </p:spPr>
      </p:pic>
      <p:sp>
        <p:nvSpPr>
          <p:cNvPr id="94" name="Text 1">
            <a:extLst>
              <a:ext uri="{FF2B5EF4-FFF2-40B4-BE49-F238E27FC236}">
                <a16:creationId xmlns:a16="http://schemas.microsoft.com/office/drawing/2014/main" id="{D6D125BD-D77F-4E6F-87B2-50E3A2E814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/>
        <p:txBody>
          <a:bodyPr/>
          <a:lstStyle/>
          <a:p>
            <a:pPr lvl="0"/>
            <a:r>
              <a:rPr lang="en-US" dirty="0"/>
              <a:t>Self Service</a:t>
            </a:r>
          </a:p>
          <a:p>
            <a:pPr lvl="0"/>
            <a:r>
              <a:rPr lang="en-US" dirty="0"/>
              <a:t>Patients are wanting to perform tasks themselves at their own time and pace</a:t>
            </a:r>
          </a:p>
        </p:txBody>
      </p:sp>
      <p:sp>
        <p:nvSpPr>
          <p:cNvPr id="95" name="Text 2">
            <a:extLst>
              <a:ext uri="{FF2B5EF4-FFF2-40B4-BE49-F238E27FC236}">
                <a16:creationId xmlns:a16="http://schemas.microsoft.com/office/drawing/2014/main" id="{6DD72D7F-6AA5-4593-98CF-07C34CBA140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 bwMode="gray"/>
        <p:txBody>
          <a:bodyPr/>
          <a:lstStyle/>
          <a:p>
            <a:pPr lvl="0"/>
            <a:r>
              <a:rPr lang="en-US" dirty="0"/>
              <a:t>Improved Healthcare</a:t>
            </a:r>
          </a:p>
          <a:p>
            <a:pPr lvl="0"/>
            <a:r>
              <a:rPr lang="en-US" dirty="0"/>
              <a:t>Access to data allows for better treatment of patient populations</a:t>
            </a:r>
          </a:p>
        </p:txBody>
      </p:sp>
      <p:sp>
        <p:nvSpPr>
          <p:cNvPr id="96" name="Text 3">
            <a:extLst>
              <a:ext uri="{FF2B5EF4-FFF2-40B4-BE49-F238E27FC236}">
                <a16:creationId xmlns:a16="http://schemas.microsoft.com/office/drawing/2014/main" id="{678E9FA8-936B-4E0D-8106-636732CA84B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gray"/>
        <p:txBody>
          <a:bodyPr/>
          <a:lstStyle/>
          <a:p>
            <a:pPr lvl="0"/>
            <a:r>
              <a:rPr lang="en-US" dirty="0"/>
              <a:t>Artificial Intelligence</a:t>
            </a:r>
          </a:p>
          <a:p>
            <a:pPr lvl="0"/>
            <a:r>
              <a:rPr lang="en-US" dirty="0"/>
              <a:t>As AI becomes more powerful, it can perform tasks without training and specific instructions</a:t>
            </a:r>
          </a:p>
        </p:txBody>
      </p:sp>
      <p:sp>
        <p:nvSpPr>
          <p:cNvPr id="97" name="Text 4">
            <a:extLst>
              <a:ext uri="{FF2B5EF4-FFF2-40B4-BE49-F238E27FC236}">
                <a16:creationId xmlns:a16="http://schemas.microsoft.com/office/drawing/2014/main" id="{69546269-590D-4D29-8022-E1C422E8D4E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gray">
          <a:xfrm>
            <a:off x="9683790" y="4675793"/>
            <a:ext cx="2065384" cy="878400"/>
          </a:xfrm>
        </p:spPr>
        <p:txBody>
          <a:bodyPr/>
          <a:lstStyle/>
          <a:p>
            <a:pPr lvl="0"/>
            <a:r>
              <a:rPr lang="en-US" dirty="0"/>
              <a:t>Voice</a:t>
            </a:r>
          </a:p>
          <a:p>
            <a:pPr lvl="0"/>
            <a:r>
              <a:rPr lang="en-US" dirty="0"/>
              <a:t>Interactions with technology will be multi-modal with visual, keyboard, mouse, touch and voice</a:t>
            </a:r>
          </a:p>
        </p:txBody>
      </p:sp>
      <p:sp>
        <p:nvSpPr>
          <p:cNvPr id="98" name="Text 5">
            <a:extLst>
              <a:ext uri="{FF2B5EF4-FFF2-40B4-BE49-F238E27FC236}">
                <a16:creationId xmlns:a16="http://schemas.microsoft.com/office/drawing/2014/main" id="{AC3FA86C-C2A4-4400-A116-E77E40D095C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gray">
          <a:xfrm>
            <a:off x="7304162" y="4687516"/>
            <a:ext cx="2065384" cy="878400"/>
          </a:xfrm>
        </p:spPr>
        <p:txBody>
          <a:bodyPr/>
          <a:lstStyle/>
          <a:p>
            <a:pPr lvl="0"/>
            <a:r>
              <a:rPr lang="en-US" dirty="0"/>
              <a:t>Exchange of Information</a:t>
            </a:r>
          </a:p>
          <a:p>
            <a:pPr lvl="0"/>
            <a:r>
              <a:rPr lang="en-US" dirty="0"/>
              <a:t>Great progress has been made in standardizing and creating structure for healthcare data which allows for efficient exchange of information</a:t>
            </a:r>
          </a:p>
        </p:txBody>
      </p:sp>
      <p:sp>
        <p:nvSpPr>
          <p:cNvPr id="7" name="Foliennummer">
            <a:extLst>
              <a:ext uri="{FF2B5EF4-FFF2-40B4-BE49-F238E27FC236}">
                <a16:creationId xmlns:a16="http://schemas.microsoft.com/office/drawing/2014/main" id="{FB24DB60-3F4C-4BB6-943A-5CF4A814FCF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02CEFE82-39F2-4F47-8A0C-D5AB3496FA5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9EA2C1F7-F0C3-4FA9-8491-78918350EF07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6202903F-A24D-4C40-9B14-825547DAF750}" type="datetime1">
              <a:rPr lang="en-US" smtClean="0"/>
              <a:t>8/8/2024</a:t>
            </a:fld>
            <a:endParaRPr lang="en-US" dirty="0"/>
          </a:p>
        </p:txBody>
      </p:sp>
      <p:sp>
        <p:nvSpPr>
          <p:cNvPr id="6" name="Fußzeile">
            <a:extLst>
              <a:ext uri="{FF2B5EF4-FFF2-40B4-BE49-F238E27FC236}">
                <a16:creationId xmlns:a16="http://schemas.microsoft.com/office/drawing/2014/main" id="{57A4CA92-77E4-4343-A315-629AE82E73A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en-US" dirty="0"/>
              <a:t>CompuGroup Medical</a:t>
            </a:r>
          </a:p>
        </p:txBody>
      </p: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0E46F154-EED4-47EF-8827-701E1120296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3394131" y="3600000"/>
            <a:ext cx="900000" cy="900000"/>
            <a:chOff x="3394131" y="3600000"/>
            <a:chExt cx="900000" cy="900000"/>
          </a:xfrm>
        </p:grpSpPr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9671A926-919B-4819-A50F-926E202386A7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3394131" y="3600000"/>
              <a:ext cx="900000" cy="90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50" name="Gruppieren 49">
              <a:extLst>
                <a:ext uri="{FF2B5EF4-FFF2-40B4-BE49-F238E27FC236}">
                  <a16:creationId xmlns:a16="http://schemas.microsoft.com/office/drawing/2014/main" id="{7AE848FB-9777-4BB4-9EF1-77831E80B4A4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3585268" y="3770730"/>
              <a:ext cx="517726" cy="558540"/>
              <a:chOff x="10124967" y="4060948"/>
              <a:chExt cx="729581" cy="787100"/>
            </a:xfrm>
          </p:grpSpPr>
          <p:sp>
            <p:nvSpPr>
              <p:cNvPr id="51" name="Freihandform: Form 50">
                <a:extLst>
                  <a:ext uri="{FF2B5EF4-FFF2-40B4-BE49-F238E27FC236}">
                    <a16:creationId xmlns:a16="http://schemas.microsoft.com/office/drawing/2014/main" id="{F8875616-0C00-4681-9F38-76D3B229D3E9}"/>
                  </a:ext>
                </a:extLst>
              </p:cNvPr>
              <p:cNvSpPr/>
              <p:nvPr/>
            </p:nvSpPr>
            <p:spPr bwMode="gray">
              <a:xfrm>
                <a:off x="10364124" y="4060948"/>
                <a:ext cx="490424" cy="787100"/>
              </a:xfrm>
              <a:custGeom>
                <a:avLst/>
                <a:gdLst>
                  <a:gd name="connsiteX0" fmla="*/ 19140 w 659736"/>
                  <a:gd name="connsiteY0" fmla="*/ 1045397 h 1058836"/>
                  <a:gd name="connsiteX1" fmla="*/ 262673 w 659736"/>
                  <a:gd name="connsiteY1" fmla="*/ 1045397 h 1058836"/>
                  <a:gd name="connsiteX2" fmla="*/ 547744 w 659736"/>
                  <a:gd name="connsiteY2" fmla="*/ 1045397 h 1058836"/>
                  <a:gd name="connsiteX3" fmla="*/ 634894 w 659736"/>
                  <a:gd name="connsiteY3" fmla="*/ 907748 h 1058836"/>
                  <a:gd name="connsiteX4" fmla="*/ 393806 w 659736"/>
                  <a:gd name="connsiteY4" fmla="*/ 395434 h 1058836"/>
                  <a:gd name="connsiteX5" fmla="*/ 373443 w 659736"/>
                  <a:gd name="connsiteY5" fmla="*/ 305026 h 1058836"/>
                  <a:gd name="connsiteX6" fmla="*/ 373443 w 659736"/>
                  <a:gd name="connsiteY6" fmla="*/ 105476 h 1058836"/>
                  <a:gd name="connsiteX7" fmla="*/ 373443 w 659736"/>
                  <a:gd name="connsiteY7" fmla="*/ 105476 h 1058836"/>
                  <a:gd name="connsiteX8" fmla="*/ 407652 w 659736"/>
                  <a:gd name="connsiteY8" fmla="*/ 71268 h 1058836"/>
                  <a:gd name="connsiteX9" fmla="*/ 407652 w 659736"/>
                  <a:gd name="connsiteY9" fmla="*/ 52534 h 1058836"/>
                  <a:gd name="connsiteX10" fmla="*/ 373443 w 659736"/>
                  <a:gd name="connsiteY10" fmla="*/ 18326 h 1058836"/>
                  <a:gd name="connsiteX11" fmla="*/ 151902 w 659736"/>
                  <a:gd name="connsiteY11" fmla="*/ 18326 h 1058836"/>
                  <a:gd name="connsiteX12" fmla="*/ 117694 w 659736"/>
                  <a:gd name="connsiteY12" fmla="*/ 52534 h 1058836"/>
                  <a:gd name="connsiteX13" fmla="*/ 117694 w 659736"/>
                  <a:gd name="connsiteY13" fmla="*/ 71268 h 1058836"/>
                  <a:gd name="connsiteX14" fmla="*/ 151902 w 659736"/>
                  <a:gd name="connsiteY14" fmla="*/ 105476 h 1058836"/>
                  <a:gd name="connsiteX15" fmla="*/ 151902 w 659736"/>
                  <a:gd name="connsiteY15" fmla="*/ 105476 h 1058836"/>
                  <a:gd name="connsiteX16" fmla="*/ 151902 w 659736"/>
                  <a:gd name="connsiteY16" fmla="*/ 305026 h 1058836"/>
                  <a:gd name="connsiteX17" fmla="*/ 131540 w 659736"/>
                  <a:gd name="connsiteY17" fmla="*/ 395434 h 1058836"/>
                  <a:gd name="connsiteX18" fmla="*/ 18326 w 659736"/>
                  <a:gd name="connsiteY18" fmla="*/ 635709 h 1058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59736" h="1058836">
                    <a:moveTo>
                      <a:pt x="19140" y="1045397"/>
                    </a:moveTo>
                    <a:lnTo>
                      <a:pt x="262673" y="1045397"/>
                    </a:lnTo>
                    <a:lnTo>
                      <a:pt x="547744" y="1045397"/>
                    </a:lnTo>
                    <a:cubicBezTo>
                      <a:pt x="618605" y="1045397"/>
                      <a:pt x="665845" y="971279"/>
                      <a:pt x="634894" y="907748"/>
                    </a:cubicBezTo>
                    <a:lnTo>
                      <a:pt x="393806" y="395434"/>
                    </a:lnTo>
                    <a:cubicBezTo>
                      <a:pt x="380774" y="366927"/>
                      <a:pt x="373443" y="335977"/>
                      <a:pt x="373443" y="305026"/>
                    </a:cubicBezTo>
                    <a:lnTo>
                      <a:pt x="373443" y="105476"/>
                    </a:lnTo>
                    <a:lnTo>
                      <a:pt x="373443" y="105476"/>
                    </a:lnTo>
                    <a:cubicBezTo>
                      <a:pt x="392177" y="105476"/>
                      <a:pt x="407652" y="90001"/>
                      <a:pt x="407652" y="71268"/>
                    </a:cubicBezTo>
                    <a:lnTo>
                      <a:pt x="407652" y="52534"/>
                    </a:lnTo>
                    <a:cubicBezTo>
                      <a:pt x="407652" y="33801"/>
                      <a:pt x="392177" y="18326"/>
                      <a:pt x="373443" y="18326"/>
                    </a:cubicBezTo>
                    <a:lnTo>
                      <a:pt x="151902" y="18326"/>
                    </a:lnTo>
                    <a:cubicBezTo>
                      <a:pt x="133169" y="18326"/>
                      <a:pt x="117694" y="33801"/>
                      <a:pt x="117694" y="52534"/>
                    </a:cubicBezTo>
                    <a:lnTo>
                      <a:pt x="117694" y="71268"/>
                    </a:lnTo>
                    <a:cubicBezTo>
                      <a:pt x="117694" y="90001"/>
                      <a:pt x="133169" y="105476"/>
                      <a:pt x="151902" y="105476"/>
                    </a:cubicBezTo>
                    <a:lnTo>
                      <a:pt x="151902" y="105476"/>
                    </a:lnTo>
                    <a:lnTo>
                      <a:pt x="151902" y="305026"/>
                    </a:lnTo>
                    <a:cubicBezTo>
                      <a:pt x="151902" y="336791"/>
                      <a:pt x="144572" y="367742"/>
                      <a:pt x="131540" y="395434"/>
                    </a:cubicBezTo>
                    <a:lnTo>
                      <a:pt x="18326" y="635709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2" name="Freihandform: Form 51">
                <a:extLst>
                  <a:ext uri="{FF2B5EF4-FFF2-40B4-BE49-F238E27FC236}">
                    <a16:creationId xmlns:a16="http://schemas.microsoft.com/office/drawing/2014/main" id="{075C9E90-60AE-4B7C-B5AB-2DA0278A5C7A}"/>
                  </a:ext>
                </a:extLst>
              </p:cNvPr>
              <p:cNvSpPr/>
              <p:nvPr/>
            </p:nvSpPr>
            <p:spPr bwMode="gray">
              <a:xfrm>
                <a:off x="10568165" y="4125732"/>
                <a:ext cx="84764" cy="24219"/>
              </a:xfrm>
              <a:custGeom>
                <a:avLst/>
                <a:gdLst>
                  <a:gd name="connsiteX0" fmla="*/ 98960 w 114028"/>
                  <a:gd name="connsiteY0" fmla="*/ 18326 h 32579"/>
                  <a:gd name="connsiteX1" fmla="*/ 18326 w 114028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028" h="32579">
                    <a:moveTo>
                      <a:pt x="98960" y="18326"/>
                    </a:moveTo>
                    <a:lnTo>
                      <a:pt x="18326" y="18326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3" name="Freihandform: Form 52">
                <a:extLst>
                  <a:ext uri="{FF2B5EF4-FFF2-40B4-BE49-F238E27FC236}">
                    <a16:creationId xmlns:a16="http://schemas.microsoft.com/office/drawing/2014/main" id="{6E3F19E9-28E0-447E-A722-82F8128F802D}"/>
                  </a:ext>
                </a:extLst>
              </p:cNvPr>
              <p:cNvSpPr/>
              <p:nvPr/>
            </p:nvSpPr>
            <p:spPr bwMode="gray">
              <a:xfrm>
                <a:off x="10586934" y="4169931"/>
                <a:ext cx="66601" cy="24219"/>
              </a:xfrm>
              <a:custGeom>
                <a:avLst/>
                <a:gdLst>
                  <a:gd name="connsiteX0" fmla="*/ 73711 w 89593"/>
                  <a:gd name="connsiteY0" fmla="*/ 18326 h 32579"/>
                  <a:gd name="connsiteX1" fmla="*/ 18326 w 89593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593" h="32579">
                    <a:moveTo>
                      <a:pt x="73711" y="18326"/>
                    </a:moveTo>
                    <a:lnTo>
                      <a:pt x="18326" y="18326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4" name="Freihandform: Form 53">
                <a:extLst>
                  <a:ext uri="{FF2B5EF4-FFF2-40B4-BE49-F238E27FC236}">
                    <a16:creationId xmlns:a16="http://schemas.microsoft.com/office/drawing/2014/main" id="{BD49EBEE-3EBC-4D6C-9C89-4B0BB1F1D1B9}"/>
                  </a:ext>
                </a:extLst>
              </p:cNvPr>
              <p:cNvSpPr/>
              <p:nvPr/>
            </p:nvSpPr>
            <p:spPr bwMode="gray">
              <a:xfrm>
                <a:off x="10568165" y="4214735"/>
                <a:ext cx="84764" cy="24219"/>
              </a:xfrm>
              <a:custGeom>
                <a:avLst/>
                <a:gdLst>
                  <a:gd name="connsiteX0" fmla="*/ 98960 w 114028"/>
                  <a:gd name="connsiteY0" fmla="*/ 18326 h 32579"/>
                  <a:gd name="connsiteX1" fmla="*/ 18326 w 114028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028" h="32579">
                    <a:moveTo>
                      <a:pt x="98960" y="18326"/>
                    </a:moveTo>
                    <a:lnTo>
                      <a:pt x="18326" y="18326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94605017-C8A8-4E5D-9095-6609DE7FAD1C}"/>
                  </a:ext>
                </a:extLst>
              </p:cNvPr>
              <p:cNvSpPr/>
              <p:nvPr/>
            </p:nvSpPr>
            <p:spPr bwMode="gray">
              <a:xfrm>
                <a:off x="10568165" y="4303738"/>
                <a:ext cx="84764" cy="24219"/>
              </a:xfrm>
              <a:custGeom>
                <a:avLst/>
                <a:gdLst>
                  <a:gd name="connsiteX0" fmla="*/ 98960 w 114028"/>
                  <a:gd name="connsiteY0" fmla="*/ 18326 h 32579"/>
                  <a:gd name="connsiteX1" fmla="*/ 18326 w 114028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028" h="32579">
                    <a:moveTo>
                      <a:pt x="98960" y="18326"/>
                    </a:moveTo>
                    <a:lnTo>
                      <a:pt x="18326" y="18326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6" name="Freihandform: Form 55">
                <a:extLst>
                  <a:ext uri="{FF2B5EF4-FFF2-40B4-BE49-F238E27FC236}">
                    <a16:creationId xmlns:a16="http://schemas.microsoft.com/office/drawing/2014/main" id="{3F0256FB-D57E-4F4C-94CC-F985A6B49552}"/>
                  </a:ext>
                </a:extLst>
              </p:cNvPr>
              <p:cNvSpPr/>
              <p:nvPr/>
            </p:nvSpPr>
            <p:spPr bwMode="gray">
              <a:xfrm>
                <a:off x="10586934" y="4258934"/>
                <a:ext cx="66601" cy="24219"/>
              </a:xfrm>
              <a:custGeom>
                <a:avLst/>
                <a:gdLst>
                  <a:gd name="connsiteX0" fmla="*/ 73711 w 89593"/>
                  <a:gd name="connsiteY0" fmla="*/ 18326 h 32579"/>
                  <a:gd name="connsiteX1" fmla="*/ 18326 w 89593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593" h="32579">
                    <a:moveTo>
                      <a:pt x="73711" y="18326"/>
                    </a:moveTo>
                    <a:lnTo>
                      <a:pt x="18326" y="18326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7" name="Freihandform: Form 56">
                <a:extLst>
                  <a:ext uri="{FF2B5EF4-FFF2-40B4-BE49-F238E27FC236}">
                    <a16:creationId xmlns:a16="http://schemas.microsoft.com/office/drawing/2014/main" id="{E9C4CFFF-FBF7-4AF3-B2AF-DB23608F39E9}"/>
                  </a:ext>
                </a:extLst>
              </p:cNvPr>
              <p:cNvSpPr/>
              <p:nvPr/>
            </p:nvSpPr>
            <p:spPr bwMode="gray">
              <a:xfrm>
                <a:off x="10150396" y="4436940"/>
                <a:ext cx="84764" cy="24219"/>
              </a:xfrm>
              <a:custGeom>
                <a:avLst/>
                <a:gdLst>
                  <a:gd name="connsiteX0" fmla="*/ 18326 w 114028"/>
                  <a:gd name="connsiteY0" fmla="*/ 18326 h 32579"/>
                  <a:gd name="connsiteX1" fmla="*/ 98960 w 114028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028" h="32579">
                    <a:moveTo>
                      <a:pt x="18326" y="18326"/>
                    </a:moveTo>
                    <a:lnTo>
                      <a:pt x="98960" y="18326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34BC02E0-4149-448A-8C14-B3B6E30509DC}"/>
                  </a:ext>
                </a:extLst>
              </p:cNvPr>
              <p:cNvSpPr/>
              <p:nvPr/>
            </p:nvSpPr>
            <p:spPr bwMode="gray">
              <a:xfrm>
                <a:off x="10150396" y="4392136"/>
                <a:ext cx="66601" cy="24219"/>
              </a:xfrm>
              <a:custGeom>
                <a:avLst/>
                <a:gdLst>
                  <a:gd name="connsiteX0" fmla="*/ 18326 w 89593"/>
                  <a:gd name="connsiteY0" fmla="*/ 18326 h 32579"/>
                  <a:gd name="connsiteX1" fmla="*/ 73711 w 89593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593" h="32579">
                    <a:moveTo>
                      <a:pt x="18326" y="18326"/>
                    </a:moveTo>
                    <a:lnTo>
                      <a:pt x="73711" y="18326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39E32FE0-1502-4D68-82F6-77CBCD331BC5}"/>
                  </a:ext>
                </a:extLst>
              </p:cNvPr>
              <p:cNvSpPr/>
              <p:nvPr/>
            </p:nvSpPr>
            <p:spPr bwMode="gray">
              <a:xfrm>
                <a:off x="10150396" y="4347937"/>
                <a:ext cx="84764" cy="24219"/>
              </a:xfrm>
              <a:custGeom>
                <a:avLst/>
                <a:gdLst>
                  <a:gd name="connsiteX0" fmla="*/ 18326 w 114028"/>
                  <a:gd name="connsiteY0" fmla="*/ 18326 h 32579"/>
                  <a:gd name="connsiteX1" fmla="*/ 98960 w 114028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028" h="32579">
                    <a:moveTo>
                      <a:pt x="18326" y="18326"/>
                    </a:moveTo>
                    <a:lnTo>
                      <a:pt x="98960" y="18326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606E28E3-0876-4073-97AD-BE74B310FB9E}"/>
                  </a:ext>
                </a:extLst>
              </p:cNvPr>
              <p:cNvSpPr/>
              <p:nvPr/>
            </p:nvSpPr>
            <p:spPr bwMode="gray">
              <a:xfrm>
                <a:off x="10150396" y="4258934"/>
                <a:ext cx="84764" cy="24219"/>
              </a:xfrm>
              <a:custGeom>
                <a:avLst/>
                <a:gdLst>
                  <a:gd name="connsiteX0" fmla="*/ 18326 w 114028"/>
                  <a:gd name="connsiteY0" fmla="*/ 18326 h 32579"/>
                  <a:gd name="connsiteX1" fmla="*/ 98960 w 114028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028" h="32579">
                    <a:moveTo>
                      <a:pt x="18326" y="18326"/>
                    </a:moveTo>
                    <a:lnTo>
                      <a:pt x="98960" y="18326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CACE8BDA-2F7A-4B97-ACAE-4DBBB03F11FC}"/>
                  </a:ext>
                </a:extLst>
              </p:cNvPr>
              <p:cNvSpPr/>
              <p:nvPr/>
            </p:nvSpPr>
            <p:spPr bwMode="gray">
              <a:xfrm>
                <a:off x="10150396" y="4303133"/>
                <a:ext cx="66601" cy="24219"/>
              </a:xfrm>
              <a:custGeom>
                <a:avLst/>
                <a:gdLst>
                  <a:gd name="connsiteX0" fmla="*/ 18326 w 89593"/>
                  <a:gd name="connsiteY0" fmla="*/ 18326 h 32579"/>
                  <a:gd name="connsiteX1" fmla="*/ 73711 w 89593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593" h="32579">
                    <a:moveTo>
                      <a:pt x="18326" y="18326"/>
                    </a:moveTo>
                    <a:lnTo>
                      <a:pt x="73711" y="18326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BBABB03E-4A4E-4DC8-AE02-38C679EFECC1}"/>
                  </a:ext>
                </a:extLst>
              </p:cNvPr>
              <p:cNvSpPr/>
              <p:nvPr/>
            </p:nvSpPr>
            <p:spPr bwMode="gray">
              <a:xfrm>
                <a:off x="10124967" y="4194150"/>
                <a:ext cx="242185" cy="653898"/>
              </a:xfrm>
              <a:custGeom>
                <a:avLst/>
                <a:gdLst>
                  <a:gd name="connsiteX0" fmla="*/ 18326 w 325795"/>
                  <a:gd name="connsiteY0" fmla="*/ 51720 h 879648"/>
                  <a:gd name="connsiteX1" fmla="*/ 18326 w 325795"/>
                  <a:gd name="connsiteY1" fmla="*/ 72082 h 879648"/>
                  <a:gd name="connsiteX2" fmla="*/ 51720 w 325795"/>
                  <a:gd name="connsiteY2" fmla="*/ 105476 h 879648"/>
                  <a:gd name="connsiteX3" fmla="*/ 51720 w 325795"/>
                  <a:gd name="connsiteY3" fmla="*/ 105476 h 879648"/>
                  <a:gd name="connsiteX4" fmla="*/ 51720 w 325795"/>
                  <a:gd name="connsiteY4" fmla="*/ 768470 h 879648"/>
                  <a:gd name="connsiteX5" fmla="*/ 149459 w 325795"/>
                  <a:gd name="connsiteY5" fmla="*/ 866209 h 879648"/>
                  <a:gd name="connsiteX6" fmla="*/ 177151 w 325795"/>
                  <a:gd name="connsiteY6" fmla="*/ 866209 h 879648"/>
                  <a:gd name="connsiteX7" fmla="*/ 274890 w 325795"/>
                  <a:gd name="connsiteY7" fmla="*/ 768470 h 879648"/>
                  <a:gd name="connsiteX8" fmla="*/ 274890 w 325795"/>
                  <a:gd name="connsiteY8" fmla="*/ 105476 h 879648"/>
                  <a:gd name="connsiteX9" fmla="*/ 274890 w 325795"/>
                  <a:gd name="connsiteY9" fmla="*/ 105476 h 879648"/>
                  <a:gd name="connsiteX10" fmla="*/ 308284 w 325795"/>
                  <a:gd name="connsiteY10" fmla="*/ 72082 h 879648"/>
                  <a:gd name="connsiteX11" fmla="*/ 308284 w 325795"/>
                  <a:gd name="connsiteY11" fmla="*/ 51720 h 879648"/>
                  <a:gd name="connsiteX12" fmla="*/ 274890 w 325795"/>
                  <a:gd name="connsiteY12" fmla="*/ 18326 h 879648"/>
                  <a:gd name="connsiteX13" fmla="*/ 51720 w 325795"/>
                  <a:gd name="connsiteY13" fmla="*/ 18326 h 879648"/>
                  <a:gd name="connsiteX14" fmla="*/ 18326 w 325795"/>
                  <a:gd name="connsiteY14" fmla="*/ 51720 h 879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5795" h="879648">
                    <a:moveTo>
                      <a:pt x="18326" y="51720"/>
                    </a:moveTo>
                    <a:lnTo>
                      <a:pt x="18326" y="72082"/>
                    </a:lnTo>
                    <a:cubicBezTo>
                      <a:pt x="18326" y="90816"/>
                      <a:pt x="32987" y="105476"/>
                      <a:pt x="51720" y="105476"/>
                    </a:cubicBezTo>
                    <a:lnTo>
                      <a:pt x="51720" y="105476"/>
                    </a:lnTo>
                    <a:lnTo>
                      <a:pt x="51720" y="768470"/>
                    </a:lnTo>
                    <a:cubicBezTo>
                      <a:pt x="51720" y="822227"/>
                      <a:pt x="95702" y="866209"/>
                      <a:pt x="149459" y="866209"/>
                    </a:cubicBezTo>
                    <a:lnTo>
                      <a:pt x="177151" y="866209"/>
                    </a:lnTo>
                    <a:cubicBezTo>
                      <a:pt x="230908" y="866209"/>
                      <a:pt x="274890" y="822227"/>
                      <a:pt x="274890" y="768470"/>
                    </a:cubicBezTo>
                    <a:lnTo>
                      <a:pt x="274890" y="105476"/>
                    </a:lnTo>
                    <a:lnTo>
                      <a:pt x="274890" y="105476"/>
                    </a:lnTo>
                    <a:cubicBezTo>
                      <a:pt x="293623" y="105476"/>
                      <a:pt x="308284" y="90816"/>
                      <a:pt x="308284" y="72082"/>
                    </a:cubicBezTo>
                    <a:lnTo>
                      <a:pt x="308284" y="51720"/>
                    </a:lnTo>
                    <a:cubicBezTo>
                      <a:pt x="308284" y="32987"/>
                      <a:pt x="293623" y="18326"/>
                      <a:pt x="274890" y="18326"/>
                    </a:cubicBezTo>
                    <a:lnTo>
                      <a:pt x="51720" y="18326"/>
                    </a:lnTo>
                    <a:cubicBezTo>
                      <a:pt x="32987" y="18326"/>
                      <a:pt x="18326" y="33801"/>
                      <a:pt x="18326" y="5172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1C31D44D-034C-4C26-A983-2117FB969D94}"/>
                  </a:ext>
                </a:extLst>
              </p:cNvPr>
              <p:cNvSpPr/>
              <p:nvPr/>
            </p:nvSpPr>
            <p:spPr bwMode="gray">
              <a:xfrm>
                <a:off x="10364124" y="4535630"/>
                <a:ext cx="393550" cy="175584"/>
              </a:xfrm>
              <a:custGeom>
                <a:avLst/>
                <a:gdLst>
                  <a:gd name="connsiteX0" fmla="*/ 515979 w 529418"/>
                  <a:gd name="connsiteY0" fmla="*/ 18326 h 236201"/>
                  <a:gd name="connsiteX1" fmla="*/ 18326 w 529418"/>
                  <a:gd name="connsiteY1" fmla="*/ 222763 h 236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9418" h="236201">
                    <a:moveTo>
                      <a:pt x="515979" y="18326"/>
                    </a:moveTo>
                    <a:cubicBezTo>
                      <a:pt x="438602" y="106291"/>
                      <a:pt x="249641" y="198328"/>
                      <a:pt x="18326" y="222763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40CA2786-931D-4489-B1C2-E257BF6F55C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5651556" y="3600000"/>
            <a:ext cx="900000" cy="900000"/>
            <a:chOff x="5651556" y="3600000"/>
            <a:chExt cx="900000" cy="900000"/>
          </a:xfrm>
        </p:grpSpPr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997E5A0F-F611-47DA-9A64-1EA0B2018FDC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651556" y="3600000"/>
              <a:ext cx="900000" cy="90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79" name="Gruppieren 78">
              <a:extLst>
                <a:ext uri="{FF2B5EF4-FFF2-40B4-BE49-F238E27FC236}">
                  <a16:creationId xmlns:a16="http://schemas.microsoft.com/office/drawing/2014/main" id="{A9251282-E706-466A-9E11-2EFBF6931A37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5760441" y="3818433"/>
              <a:ext cx="682230" cy="463134"/>
              <a:chOff x="4035776" y="3033468"/>
              <a:chExt cx="789128" cy="535702"/>
            </a:xfrm>
          </p:grpSpPr>
          <p:sp>
            <p:nvSpPr>
              <p:cNvPr id="80" name="Freihandform: Form 79">
                <a:extLst>
                  <a:ext uri="{FF2B5EF4-FFF2-40B4-BE49-F238E27FC236}">
                    <a16:creationId xmlns:a16="http://schemas.microsoft.com/office/drawing/2014/main" id="{C525AADC-FDCE-464D-B749-E35496DB2794}"/>
                  </a:ext>
                </a:extLst>
              </p:cNvPr>
              <p:cNvSpPr/>
              <p:nvPr/>
            </p:nvSpPr>
            <p:spPr bwMode="gray">
              <a:xfrm>
                <a:off x="4170062" y="3135868"/>
                <a:ext cx="204589" cy="116908"/>
              </a:xfrm>
              <a:custGeom>
                <a:avLst/>
                <a:gdLst>
                  <a:gd name="connsiteX0" fmla="*/ 13199 w 205324"/>
                  <a:gd name="connsiteY0" fmla="*/ 104370 h 117328"/>
                  <a:gd name="connsiteX1" fmla="*/ 13199 w 205324"/>
                  <a:gd name="connsiteY1" fmla="*/ 13199 h 117328"/>
                  <a:gd name="connsiteX2" fmla="*/ 196777 w 205324"/>
                  <a:gd name="connsiteY2" fmla="*/ 13199 h 117328"/>
                  <a:gd name="connsiteX3" fmla="*/ 196777 w 205324"/>
                  <a:gd name="connsiteY3" fmla="*/ 104370 h 117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324" h="117328">
                    <a:moveTo>
                      <a:pt x="13199" y="104370"/>
                    </a:moveTo>
                    <a:lnTo>
                      <a:pt x="13199" y="13199"/>
                    </a:lnTo>
                    <a:lnTo>
                      <a:pt x="196777" y="13199"/>
                    </a:lnTo>
                    <a:lnTo>
                      <a:pt x="196777" y="104370"/>
                    </a:lnTo>
                  </a:path>
                </a:pathLst>
              </a:custGeom>
              <a:no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1" name="Freihandform: Form 80">
                <a:extLst>
                  <a:ext uri="{FF2B5EF4-FFF2-40B4-BE49-F238E27FC236}">
                    <a16:creationId xmlns:a16="http://schemas.microsoft.com/office/drawing/2014/main" id="{A956ECDC-3558-4C93-A929-40FB63869153}"/>
                  </a:ext>
                </a:extLst>
              </p:cNvPr>
              <p:cNvSpPr/>
              <p:nvPr/>
            </p:nvSpPr>
            <p:spPr bwMode="gray">
              <a:xfrm>
                <a:off x="4166239" y="3276046"/>
                <a:ext cx="216279" cy="23382"/>
              </a:xfrm>
              <a:custGeom>
                <a:avLst/>
                <a:gdLst>
                  <a:gd name="connsiteX0" fmla="*/ 13199 w 217057"/>
                  <a:gd name="connsiteY0" fmla="*/ 13200 h 23465"/>
                  <a:gd name="connsiteX1" fmla="*/ 204456 w 217057"/>
                  <a:gd name="connsiteY1" fmla="*/ 13200 h 23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7057" h="23465">
                    <a:moveTo>
                      <a:pt x="13199" y="13200"/>
                    </a:moveTo>
                    <a:lnTo>
                      <a:pt x="204456" y="13200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2" name="Freihandform: Form 81">
                <a:extLst>
                  <a:ext uri="{FF2B5EF4-FFF2-40B4-BE49-F238E27FC236}">
                    <a16:creationId xmlns:a16="http://schemas.microsoft.com/office/drawing/2014/main" id="{5D389144-D761-4E62-AFAE-42F005BE4F64}"/>
                  </a:ext>
                </a:extLst>
              </p:cNvPr>
              <p:cNvSpPr/>
              <p:nvPr/>
            </p:nvSpPr>
            <p:spPr bwMode="gray">
              <a:xfrm>
                <a:off x="4166239" y="3331770"/>
                <a:ext cx="216279" cy="23382"/>
              </a:xfrm>
              <a:custGeom>
                <a:avLst/>
                <a:gdLst>
                  <a:gd name="connsiteX0" fmla="*/ 13199 w 217057"/>
                  <a:gd name="connsiteY0" fmla="*/ 13199 h 23465"/>
                  <a:gd name="connsiteX1" fmla="*/ 204456 w 217057"/>
                  <a:gd name="connsiteY1" fmla="*/ 13199 h 23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7057" h="23465">
                    <a:moveTo>
                      <a:pt x="13199" y="13199"/>
                    </a:moveTo>
                    <a:lnTo>
                      <a:pt x="204456" y="13199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3" name="Freihandform: Form 82">
                <a:extLst>
                  <a:ext uri="{FF2B5EF4-FFF2-40B4-BE49-F238E27FC236}">
                    <a16:creationId xmlns:a16="http://schemas.microsoft.com/office/drawing/2014/main" id="{3003726F-70BA-46FE-A506-67C9B6B41223}"/>
                  </a:ext>
                </a:extLst>
              </p:cNvPr>
              <p:cNvSpPr/>
              <p:nvPr/>
            </p:nvSpPr>
            <p:spPr bwMode="gray">
              <a:xfrm>
                <a:off x="4166239" y="3387494"/>
                <a:ext cx="216279" cy="23382"/>
              </a:xfrm>
              <a:custGeom>
                <a:avLst/>
                <a:gdLst>
                  <a:gd name="connsiteX0" fmla="*/ 13199 w 217057"/>
                  <a:gd name="connsiteY0" fmla="*/ 13199 h 23465"/>
                  <a:gd name="connsiteX1" fmla="*/ 204456 w 217057"/>
                  <a:gd name="connsiteY1" fmla="*/ 13199 h 23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7057" h="23465">
                    <a:moveTo>
                      <a:pt x="13199" y="13199"/>
                    </a:moveTo>
                    <a:lnTo>
                      <a:pt x="204456" y="13199"/>
                    </a:lnTo>
                  </a:path>
                </a:pathLst>
              </a:custGeom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4" name="Freihandform: Form 83">
                <a:extLst>
                  <a:ext uri="{FF2B5EF4-FFF2-40B4-BE49-F238E27FC236}">
                    <a16:creationId xmlns:a16="http://schemas.microsoft.com/office/drawing/2014/main" id="{43B1AAB7-8E8F-42E4-8F4C-AD5733819800}"/>
                  </a:ext>
                </a:extLst>
              </p:cNvPr>
              <p:cNvSpPr/>
              <p:nvPr/>
            </p:nvSpPr>
            <p:spPr bwMode="gray">
              <a:xfrm>
                <a:off x="4035776" y="3487334"/>
                <a:ext cx="789128" cy="81836"/>
              </a:xfrm>
              <a:custGeom>
                <a:avLst/>
                <a:gdLst>
                  <a:gd name="connsiteX0" fmla="*/ 13199 w 791966"/>
                  <a:gd name="connsiteY0" fmla="*/ 13199 h 82129"/>
                  <a:gd name="connsiteX1" fmla="*/ 780110 w 791966"/>
                  <a:gd name="connsiteY1" fmla="*/ 13199 h 82129"/>
                  <a:gd name="connsiteX2" fmla="*/ 780110 w 791966"/>
                  <a:gd name="connsiteY2" fmla="*/ 13199 h 82129"/>
                  <a:gd name="connsiteX3" fmla="*/ 780110 w 791966"/>
                  <a:gd name="connsiteY3" fmla="*/ 45576 h 82129"/>
                  <a:gd name="connsiteX4" fmla="*/ 753219 w 791966"/>
                  <a:gd name="connsiteY4" fmla="*/ 72462 h 82129"/>
                  <a:gd name="connsiteX5" fmla="*/ 40085 w 791966"/>
                  <a:gd name="connsiteY5" fmla="*/ 72462 h 82129"/>
                  <a:gd name="connsiteX6" fmla="*/ 13199 w 791966"/>
                  <a:gd name="connsiteY6" fmla="*/ 45576 h 82129"/>
                  <a:gd name="connsiteX7" fmla="*/ 13199 w 791966"/>
                  <a:gd name="connsiteY7" fmla="*/ 13199 h 82129"/>
                  <a:gd name="connsiteX8" fmla="*/ 13199 w 791966"/>
                  <a:gd name="connsiteY8" fmla="*/ 13199 h 8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91966" h="82129">
                    <a:moveTo>
                      <a:pt x="13199" y="13199"/>
                    </a:moveTo>
                    <a:lnTo>
                      <a:pt x="780110" y="13199"/>
                    </a:lnTo>
                    <a:lnTo>
                      <a:pt x="780110" y="13199"/>
                    </a:lnTo>
                    <a:lnTo>
                      <a:pt x="780110" y="45576"/>
                    </a:lnTo>
                    <a:cubicBezTo>
                      <a:pt x="780110" y="60424"/>
                      <a:pt x="768072" y="72462"/>
                      <a:pt x="753219" y="72462"/>
                    </a:cubicBezTo>
                    <a:lnTo>
                      <a:pt x="40085" y="72462"/>
                    </a:lnTo>
                    <a:cubicBezTo>
                      <a:pt x="25237" y="72462"/>
                      <a:pt x="13199" y="60424"/>
                      <a:pt x="13199" y="45576"/>
                    </a:cubicBezTo>
                    <a:lnTo>
                      <a:pt x="13199" y="13199"/>
                    </a:lnTo>
                    <a:lnTo>
                      <a:pt x="13199" y="13199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5" name="Freihandform: Form 84">
                <a:extLst>
                  <a:ext uri="{FF2B5EF4-FFF2-40B4-BE49-F238E27FC236}">
                    <a16:creationId xmlns:a16="http://schemas.microsoft.com/office/drawing/2014/main" id="{80E9C4BF-0E9F-4FAA-AD2E-0B0AF45F65DE}"/>
                  </a:ext>
                </a:extLst>
              </p:cNvPr>
              <p:cNvSpPr/>
              <p:nvPr/>
            </p:nvSpPr>
            <p:spPr bwMode="gray">
              <a:xfrm>
                <a:off x="4085560" y="3033468"/>
                <a:ext cx="689756" cy="479322"/>
              </a:xfrm>
              <a:custGeom>
                <a:avLst/>
                <a:gdLst>
                  <a:gd name="connsiteX0" fmla="*/ 38542 w 692237"/>
                  <a:gd name="connsiteY0" fmla="*/ 13199 h 481046"/>
                  <a:gd name="connsiteX1" fmla="*/ 654839 w 692237"/>
                  <a:gd name="connsiteY1" fmla="*/ 13199 h 481046"/>
                  <a:gd name="connsiteX2" fmla="*/ 680182 w 692237"/>
                  <a:gd name="connsiteY2" fmla="*/ 38542 h 481046"/>
                  <a:gd name="connsiteX3" fmla="*/ 680182 w 692237"/>
                  <a:gd name="connsiteY3" fmla="*/ 468697 h 481046"/>
                  <a:gd name="connsiteX4" fmla="*/ 680182 w 692237"/>
                  <a:gd name="connsiteY4" fmla="*/ 468697 h 481046"/>
                  <a:gd name="connsiteX5" fmla="*/ 13199 w 692237"/>
                  <a:gd name="connsiteY5" fmla="*/ 468697 h 481046"/>
                  <a:gd name="connsiteX6" fmla="*/ 13199 w 692237"/>
                  <a:gd name="connsiteY6" fmla="*/ 468697 h 481046"/>
                  <a:gd name="connsiteX7" fmla="*/ 13199 w 692237"/>
                  <a:gd name="connsiteY7" fmla="*/ 38542 h 481046"/>
                  <a:gd name="connsiteX8" fmla="*/ 38542 w 692237"/>
                  <a:gd name="connsiteY8" fmla="*/ 13199 h 48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2237" h="481046">
                    <a:moveTo>
                      <a:pt x="38542" y="13199"/>
                    </a:moveTo>
                    <a:lnTo>
                      <a:pt x="654839" y="13199"/>
                    </a:lnTo>
                    <a:cubicBezTo>
                      <a:pt x="668836" y="13199"/>
                      <a:pt x="680182" y="24545"/>
                      <a:pt x="680182" y="38542"/>
                    </a:cubicBezTo>
                    <a:lnTo>
                      <a:pt x="680182" y="468697"/>
                    </a:lnTo>
                    <a:lnTo>
                      <a:pt x="680182" y="468697"/>
                    </a:lnTo>
                    <a:lnTo>
                      <a:pt x="13199" y="468697"/>
                    </a:lnTo>
                    <a:lnTo>
                      <a:pt x="13199" y="468697"/>
                    </a:lnTo>
                    <a:lnTo>
                      <a:pt x="13199" y="38542"/>
                    </a:lnTo>
                    <a:cubicBezTo>
                      <a:pt x="13199" y="24545"/>
                      <a:pt x="24545" y="13199"/>
                      <a:pt x="38542" y="1319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6" name="Freihandform: Form 85">
                <a:extLst>
                  <a:ext uri="{FF2B5EF4-FFF2-40B4-BE49-F238E27FC236}">
                    <a16:creationId xmlns:a16="http://schemas.microsoft.com/office/drawing/2014/main" id="{D6AF6B5A-F7FA-44AF-B08A-997D7E3E67C3}"/>
                  </a:ext>
                </a:extLst>
              </p:cNvPr>
              <p:cNvSpPr/>
              <p:nvPr/>
            </p:nvSpPr>
            <p:spPr bwMode="gray">
              <a:xfrm>
                <a:off x="4512928" y="3273966"/>
                <a:ext cx="157825" cy="81836"/>
              </a:xfrm>
              <a:custGeom>
                <a:avLst/>
                <a:gdLst>
                  <a:gd name="connsiteX0" fmla="*/ 145386 w 158393"/>
                  <a:gd name="connsiteY0" fmla="*/ 69429 h 82129"/>
                  <a:gd name="connsiteX1" fmla="*/ 140330 w 158393"/>
                  <a:gd name="connsiteY1" fmla="*/ 30024 h 82129"/>
                  <a:gd name="connsiteX2" fmla="*/ 130091 w 158393"/>
                  <a:gd name="connsiteY2" fmla="*/ 18250 h 82129"/>
                  <a:gd name="connsiteX3" fmla="*/ 106888 w 158393"/>
                  <a:gd name="connsiteY3" fmla="*/ 13199 h 82129"/>
                  <a:gd name="connsiteX4" fmla="*/ 79292 w 158393"/>
                  <a:gd name="connsiteY4" fmla="*/ 22973 h 82129"/>
                  <a:gd name="connsiteX5" fmla="*/ 51697 w 158393"/>
                  <a:gd name="connsiteY5" fmla="*/ 13199 h 82129"/>
                  <a:gd name="connsiteX6" fmla="*/ 28493 w 158393"/>
                  <a:gd name="connsiteY6" fmla="*/ 18250 h 82129"/>
                  <a:gd name="connsiteX7" fmla="*/ 18256 w 158393"/>
                  <a:gd name="connsiteY7" fmla="*/ 30024 h 82129"/>
                  <a:gd name="connsiteX8" fmla="*/ 13199 w 158393"/>
                  <a:gd name="connsiteY8" fmla="*/ 69429 h 8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8393" h="82129">
                    <a:moveTo>
                      <a:pt x="145386" y="69429"/>
                    </a:moveTo>
                    <a:lnTo>
                      <a:pt x="140330" y="30024"/>
                    </a:lnTo>
                    <a:cubicBezTo>
                      <a:pt x="139508" y="24439"/>
                      <a:pt x="135510" y="19840"/>
                      <a:pt x="130091" y="18250"/>
                    </a:cubicBezTo>
                    <a:lnTo>
                      <a:pt x="106888" y="13199"/>
                    </a:lnTo>
                    <a:cubicBezTo>
                      <a:pt x="98362" y="18110"/>
                      <a:pt x="89010" y="21424"/>
                      <a:pt x="79292" y="22973"/>
                    </a:cubicBezTo>
                    <a:cubicBezTo>
                      <a:pt x="69575" y="21424"/>
                      <a:pt x="60222" y="18110"/>
                      <a:pt x="51697" y="13199"/>
                    </a:cubicBezTo>
                    <a:lnTo>
                      <a:pt x="28493" y="18250"/>
                    </a:lnTo>
                    <a:cubicBezTo>
                      <a:pt x="23074" y="19840"/>
                      <a:pt x="19076" y="24439"/>
                      <a:pt x="18256" y="30024"/>
                    </a:cubicBezTo>
                    <a:lnTo>
                      <a:pt x="13199" y="69429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7" name="Freihandform: Form 86">
                <a:extLst>
                  <a:ext uri="{FF2B5EF4-FFF2-40B4-BE49-F238E27FC236}">
                    <a16:creationId xmlns:a16="http://schemas.microsoft.com/office/drawing/2014/main" id="{DD477AB7-45CD-4CA3-BA86-D981F85781F1}"/>
                  </a:ext>
                </a:extLst>
              </p:cNvPr>
              <p:cNvSpPr/>
              <p:nvPr/>
            </p:nvSpPr>
            <p:spPr bwMode="gray">
              <a:xfrm>
                <a:off x="4545520" y="3171659"/>
                <a:ext cx="87681" cy="93527"/>
              </a:xfrm>
              <a:custGeom>
                <a:avLst/>
                <a:gdLst>
                  <a:gd name="connsiteX0" fmla="*/ 79943 w 87996"/>
                  <a:gd name="connsiteY0" fmla="*/ 49337 h 93862"/>
                  <a:gd name="connsiteX1" fmla="*/ 46584 w 87996"/>
                  <a:gd name="connsiteY1" fmla="*/ 85480 h 93862"/>
                  <a:gd name="connsiteX2" fmla="*/ 13226 w 87996"/>
                  <a:gd name="connsiteY2" fmla="*/ 49337 h 93862"/>
                  <a:gd name="connsiteX3" fmla="*/ 46584 w 87996"/>
                  <a:gd name="connsiteY3" fmla="*/ 13199 h 93862"/>
                  <a:gd name="connsiteX4" fmla="*/ 79943 w 87996"/>
                  <a:gd name="connsiteY4" fmla="*/ 49337 h 93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996" h="93862">
                    <a:moveTo>
                      <a:pt x="79943" y="49337"/>
                    </a:moveTo>
                    <a:cubicBezTo>
                      <a:pt x="80679" y="68520"/>
                      <a:pt x="65761" y="84682"/>
                      <a:pt x="46584" y="85480"/>
                    </a:cubicBezTo>
                    <a:cubicBezTo>
                      <a:pt x="27406" y="84682"/>
                      <a:pt x="12489" y="68520"/>
                      <a:pt x="13226" y="49337"/>
                    </a:cubicBezTo>
                    <a:cubicBezTo>
                      <a:pt x="12489" y="30159"/>
                      <a:pt x="27406" y="13997"/>
                      <a:pt x="46584" y="13199"/>
                    </a:cubicBezTo>
                    <a:cubicBezTo>
                      <a:pt x="65761" y="13997"/>
                      <a:pt x="80678" y="30159"/>
                      <a:pt x="79943" y="49337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8" name="Freihandform: Form 87">
                <a:extLst>
                  <a:ext uri="{FF2B5EF4-FFF2-40B4-BE49-F238E27FC236}">
                    <a16:creationId xmlns:a16="http://schemas.microsoft.com/office/drawing/2014/main" id="{0D3D69AD-AF7F-4005-A185-0294E5435EC0}"/>
                  </a:ext>
                </a:extLst>
              </p:cNvPr>
              <p:cNvSpPr/>
              <p:nvPr/>
            </p:nvSpPr>
            <p:spPr bwMode="gray">
              <a:xfrm>
                <a:off x="4477711" y="3127836"/>
                <a:ext cx="227970" cy="227970"/>
              </a:xfrm>
              <a:custGeom>
                <a:avLst/>
                <a:gdLst>
                  <a:gd name="connsiteX0" fmla="*/ 13199 w 228790"/>
                  <a:gd name="connsiteY0" fmla="*/ 13199 h 228790"/>
                  <a:gd name="connsiteX1" fmla="*/ 216084 w 228790"/>
                  <a:gd name="connsiteY1" fmla="*/ 13199 h 228790"/>
                  <a:gd name="connsiteX2" fmla="*/ 216084 w 228790"/>
                  <a:gd name="connsiteY2" fmla="*/ 216084 h 228790"/>
                  <a:gd name="connsiteX3" fmla="*/ 13199 w 228790"/>
                  <a:gd name="connsiteY3" fmla="*/ 216084 h 228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790" h="228790">
                    <a:moveTo>
                      <a:pt x="13199" y="13199"/>
                    </a:moveTo>
                    <a:lnTo>
                      <a:pt x="216084" y="13199"/>
                    </a:lnTo>
                    <a:lnTo>
                      <a:pt x="216084" y="216084"/>
                    </a:lnTo>
                    <a:lnTo>
                      <a:pt x="13199" y="21608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uppieren 414">
            <a:extLst>
              <a:ext uri="{FF2B5EF4-FFF2-40B4-BE49-F238E27FC236}">
                <a16:creationId xmlns:a16="http://schemas.microsoft.com/office/drawing/2014/main" id="{BF876106-1893-AE51-D592-0C86E38D7AB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0283067" y="3581451"/>
            <a:ext cx="898977" cy="898977"/>
            <a:chOff x="6211988" y="4768506"/>
            <a:chExt cx="898977" cy="898977"/>
          </a:xfrm>
          <a:solidFill>
            <a:schemeClr val="bg1"/>
          </a:solidFill>
        </p:grpSpPr>
        <p:sp>
          <p:nvSpPr>
            <p:cNvPr id="3" name="Ellipse 415">
              <a:extLst>
                <a:ext uri="{FF2B5EF4-FFF2-40B4-BE49-F238E27FC236}">
                  <a16:creationId xmlns:a16="http://schemas.microsoft.com/office/drawing/2014/main" id="{A9A70C36-D269-B11F-43FC-D573D9B81E9B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211988" y="4768506"/>
              <a:ext cx="898977" cy="898977"/>
            </a:xfrm>
            <a:prstGeom prst="ellips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sp>
          <p:nvSpPr>
            <p:cNvPr id="4" name="Grafik 1110">
              <a:extLst>
                <a:ext uri="{FF2B5EF4-FFF2-40B4-BE49-F238E27FC236}">
                  <a16:creationId xmlns:a16="http://schemas.microsoft.com/office/drawing/2014/main" id="{231FBAF5-BF42-9F8B-9D55-DBE6A2B64BD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463361" y="5019866"/>
              <a:ext cx="396230" cy="396257"/>
            </a:xfrm>
            <a:custGeom>
              <a:avLst/>
              <a:gdLst>
                <a:gd name="connsiteX0" fmla="*/ 3838630 w 3962303"/>
                <a:gd name="connsiteY0" fmla="*/ 3105039 h 3962570"/>
                <a:gd name="connsiteX1" fmla="*/ 3143305 w 3962303"/>
                <a:gd name="connsiteY1" fmla="*/ 2640600 h 3962570"/>
                <a:gd name="connsiteX2" fmla="*/ 2710870 w 3962303"/>
                <a:gd name="connsiteY2" fmla="*/ 2649648 h 3962570"/>
                <a:gd name="connsiteX3" fmla="*/ 2366827 w 3962303"/>
                <a:gd name="connsiteY3" fmla="*/ 2790142 h 3962570"/>
                <a:gd name="connsiteX4" fmla="*/ 1645975 w 3962303"/>
                <a:gd name="connsiteY4" fmla="*/ 2319702 h 3962570"/>
                <a:gd name="connsiteX5" fmla="*/ 1164676 w 3962303"/>
                <a:gd name="connsiteY5" fmla="*/ 1591230 h 3962570"/>
                <a:gd name="connsiteX6" fmla="*/ 1305551 w 3962303"/>
                <a:gd name="connsiteY6" fmla="*/ 1248330 h 3962570"/>
                <a:gd name="connsiteX7" fmla="*/ 1314314 w 3962303"/>
                <a:gd name="connsiteY7" fmla="*/ 816848 h 3962570"/>
                <a:gd name="connsiteX8" fmla="*/ 848542 w 3962303"/>
                <a:gd name="connsiteY8" fmla="*/ 123428 h 3962570"/>
                <a:gd name="connsiteX9" fmla="*/ 579460 w 3962303"/>
                <a:gd name="connsiteY9" fmla="*/ 34179 h 3962570"/>
                <a:gd name="connsiteX10" fmla="*/ 333430 w 3962303"/>
                <a:gd name="connsiteY10" fmla="*/ 165338 h 3962570"/>
                <a:gd name="connsiteX11" fmla="*/ 37297 w 3962303"/>
                <a:gd name="connsiteY11" fmla="*/ 477091 h 3962570"/>
                <a:gd name="connsiteX12" fmla="*/ 257039 w 3962303"/>
                <a:gd name="connsiteY12" fmla="*/ 1454737 h 3962570"/>
                <a:gd name="connsiteX13" fmla="*/ 1220398 w 3962303"/>
                <a:gd name="connsiteY13" fmla="*/ 2735755 h 3962570"/>
                <a:gd name="connsiteX14" fmla="*/ 2503701 w 3962303"/>
                <a:gd name="connsiteY14" fmla="*/ 3695589 h 3962570"/>
                <a:gd name="connsiteX15" fmla="*/ 3483919 w 3962303"/>
                <a:gd name="connsiteY15" fmla="*/ 3914664 h 3962570"/>
                <a:gd name="connsiteX16" fmla="*/ 3796624 w 3962303"/>
                <a:gd name="connsiteY16" fmla="*/ 3619389 h 3962570"/>
                <a:gd name="connsiteX17" fmla="*/ 3928069 w 3962303"/>
                <a:gd name="connsiteY17" fmla="*/ 3373644 h 3962570"/>
                <a:gd name="connsiteX18" fmla="*/ 3838630 w 3962303"/>
                <a:gd name="connsiteY18" fmla="*/ 3105039 h 3962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62303" h="3962570">
                  <a:moveTo>
                    <a:pt x="3838630" y="3105039"/>
                  </a:moveTo>
                  <a:cubicBezTo>
                    <a:pt x="3687373" y="2952639"/>
                    <a:pt x="3321041" y="2730230"/>
                    <a:pt x="3143305" y="2640600"/>
                  </a:cubicBezTo>
                  <a:cubicBezTo>
                    <a:pt x="2911847" y="2524014"/>
                    <a:pt x="2892797" y="2514489"/>
                    <a:pt x="2710870" y="2649648"/>
                  </a:cubicBezTo>
                  <a:cubicBezTo>
                    <a:pt x="2589521" y="2739850"/>
                    <a:pt x="2508845" y="2820432"/>
                    <a:pt x="2366827" y="2790142"/>
                  </a:cubicBezTo>
                  <a:cubicBezTo>
                    <a:pt x="2224809" y="2759853"/>
                    <a:pt x="1916199" y="2589069"/>
                    <a:pt x="1645975" y="2319702"/>
                  </a:cubicBezTo>
                  <a:cubicBezTo>
                    <a:pt x="1375750" y="2050335"/>
                    <a:pt x="1195061" y="1732772"/>
                    <a:pt x="1164676" y="1591230"/>
                  </a:cubicBezTo>
                  <a:cubicBezTo>
                    <a:pt x="1134292" y="1449689"/>
                    <a:pt x="1216207" y="1369965"/>
                    <a:pt x="1305551" y="1248330"/>
                  </a:cubicBezTo>
                  <a:cubicBezTo>
                    <a:pt x="1431472" y="1076880"/>
                    <a:pt x="1421947" y="1048305"/>
                    <a:pt x="1314314" y="816848"/>
                  </a:cubicBezTo>
                  <a:cubicBezTo>
                    <a:pt x="1230399" y="636825"/>
                    <a:pt x="1001513" y="273923"/>
                    <a:pt x="848542" y="123428"/>
                  </a:cubicBezTo>
                  <a:cubicBezTo>
                    <a:pt x="684902" y="-38211"/>
                    <a:pt x="684902" y="-9636"/>
                    <a:pt x="579460" y="34179"/>
                  </a:cubicBezTo>
                  <a:cubicBezTo>
                    <a:pt x="493618" y="70296"/>
                    <a:pt x="411264" y="114199"/>
                    <a:pt x="333430" y="165338"/>
                  </a:cubicBezTo>
                  <a:cubicBezTo>
                    <a:pt x="181030" y="266589"/>
                    <a:pt x="96448" y="350694"/>
                    <a:pt x="37297" y="477091"/>
                  </a:cubicBezTo>
                  <a:cubicBezTo>
                    <a:pt x="-21853" y="603488"/>
                    <a:pt x="-48428" y="899811"/>
                    <a:pt x="257039" y="1454737"/>
                  </a:cubicBezTo>
                  <a:cubicBezTo>
                    <a:pt x="562506" y="2009664"/>
                    <a:pt x="776818" y="2293414"/>
                    <a:pt x="1220398" y="2735755"/>
                  </a:cubicBezTo>
                  <a:cubicBezTo>
                    <a:pt x="1663977" y="3178096"/>
                    <a:pt x="2005067" y="3415935"/>
                    <a:pt x="2503701" y="3695589"/>
                  </a:cubicBezTo>
                  <a:cubicBezTo>
                    <a:pt x="3120540" y="4041060"/>
                    <a:pt x="3357141" y="3973719"/>
                    <a:pt x="3483919" y="3914664"/>
                  </a:cubicBezTo>
                  <a:cubicBezTo>
                    <a:pt x="3610696" y="3855609"/>
                    <a:pt x="3695183" y="3771789"/>
                    <a:pt x="3796624" y="3619389"/>
                  </a:cubicBezTo>
                  <a:cubicBezTo>
                    <a:pt x="3847895" y="3541685"/>
                    <a:pt x="3891896" y="3459422"/>
                    <a:pt x="3928069" y="3373644"/>
                  </a:cubicBezTo>
                  <a:cubicBezTo>
                    <a:pt x="3971980" y="3268583"/>
                    <a:pt x="4000555" y="3268583"/>
                    <a:pt x="3838630" y="3105039"/>
                  </a:cubicBezTo>
                  <a:close/>
                </a:path>
              </a:pathLst>
            </a:custGeom>
            <a:grpFill/>
            <a:ln w="19050" cap="flat">
              <a:solidFill>
                <a:schemeClr val="accent3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en-US" dirty="0"/>
            </a:p>
          </p:txBody>
        </p:sp>
      </p:grpSp>
      <p:grpSp>
        <p:nvGrpSpPr>
          <p:cNvPr id="8" name="Gruppieren 178">
            <a:extLst>
              <a:ext uri="{FF2B5EF4-FFF2-40B4-BE49-F238E27FC236}">
                <a16:creationId xmlns:a16="http://schemas.microsoft.com/office/drawing/2014/main" id="{89DBD093-0271-7557-EA1B-4BE34F0A0E7C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834505" y="3564851"/>
            <a:ext cx="898977" cy="898977"/>
            <a:chOff x="10748511" y="3619737"/>
            <a:chExt cx="898977" cy="898977"/>
          </a:xfrm>
          <a:solidFill>
            <a:schemeClr val="bg1"/>
          </a:solidFill>
        </p:grpSpPr>
        <p:sp>
          <p:nvSpPr>
            <p:cNvPr id="9" name="Ellipse 179">
              <a:extLst>
                <a:ext uri="{FF2B5EF4-FFF2-40B4-BE49-F238E27FC236}">
                  <a16:creationId xmlns:a16="http://schemas.microsoft.com/office/drawing/2014/main" id="{BAC32386-1E9B-504B-3865-AE746EDEA6BC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0748511" y="3619737"/>
              <a:ext cx="898977" cy="898977"/>
            </a:xfrm>
            <a:prstGeom prst="ellips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10" name="Gruppieren 180">
              <a:extLst>
                <a:ext uri="{FF2B5EF4-FFF2-40B4-BE49-F238E27FC236}">
                  <a16:creationId xmlns:a16="http://schemas.microsoft.com/office/drawing/2014/main" id="{6C57ABDC-097D-07AC-88F8-599D698CDFEC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10940360" y="3828521"/>
              <a:ext cx="479608" cy="471360"/>
              <a:chOff x="7551515" y="5174455"/>
              <a:chExt cx="673286" cy="661707"/>
            </a:xfrm>
            <a:grpFill/>
          </p:grpSpPr>
          <p:sp>
            <p:nvSpPr>
              <p:cNvPr id="33" name="Freihandform: Form 181">
                <a:extLst>
                  <a:ext uri="{FF2B5EF4-FFF2-40B4-BE49-F238E27FC236}">
                    <a16:creationId xmlns:a16="http://schemas.microsoft.com/office/drawing/2014/main" id="{21983D00-1661-895B-FED1-A136D510545E}"/>
                  </a:ext>
                </a:extLst>
              </p:cNvPr>
              <p:cNvSpPr/>
              <p:nvPr/>
            </p:nvSpPr>
            <p:spPr bwMode="gray">
              <a:xfrm>
                <a:off x="7685192" y="5612836"/>
                <a:ext cx="132341" cy="104770"/>
              </a:xfrm>
              <a:custGeom>
                <a:avLst/>
                <a:gdLst>
                  <a:gd name="connsiteX0" fmla="*/ 179251 w 195477"/>
                  <a:gd name="connsiteY0" fmla="*/ 138056 h 154752"/>
                  <a:gd name="connsiteX1" fmla="*/ 26127 w 195477"/>
                  <a:gd name="connsiteY1" fmla="*/ 138056 h 154752"/>
                  <a:gd name="connsiteX2" fmla="*/ 22055 w 195477"/>
                  <a:gd name="connsiteY2" fmla="*/ 126653 h 154752"/>
                  <a:gd name="connsiteX3" fmla="*/ 22055 w 195477"/>
                  <a:gd name="connsiteY3" fmla="*/ 126653 h 154752"/>
                  <a:gd name="connsiteX4" fmla="*/ 65223 w 195477"/>
                  <a:gd name="connsiteY4" fmla="*/ 74526 h 154752"/>
                  <a:gd name="connsiteX5" fmla="*/ 68481 w 195477"/>
                  <a:gd name="connsiteY5" fmla="*/ 18326 h 154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5477" h="154752">
                    <a:moveTo>
                      <a:pt x="179251" y="138056"/>
                    </a:moveTo>
                    <a:lnTo>
                      <a:pt x="26127" y="138056"/>
                    </a:lnTo>
                    <a:cubicBezTo>
                      <a:pt x="17982" y="138056"/>
                      <a:pt x="15539" y="129911"/>
                      <a:pt x="22055" y="126653"/>
                    </a:cubicBezTo>
                    <a:lnTo>
                      <a:pt x="22055" y="126653"/>
                    </a:lnTo>
                    <a:cubicBezTo>
                      <a:pt x="45675" y="114436"/>
                      <a:pt x="61150" y="95702"/>
                      <a:pt x="65223" y="74526"/>
                    </a:cubicBezTo>
                    <a:cubicBezTo>
                      <a:pt x="70924" y="46833"/>
                      <a:pt x="68481" y="18326"/>
                      <a:pt x="68481" y="18326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34" name="Freihandform: Form 182">
                <a:extLst>
                  <a:ext uri="{FF2B5EF4-FFF2-40B4-BE49-F238E27FC236}">
                    <a16:creationId xmlns:a16="http://schemas.microsoft.com/office/drawing/2014/main" id="{9DB9CC16-A8D6-145D-4DC0-5CC5DF38AEEB}"/>
                  </a:ext>
                </a:extLst>
              </p:cNvPr>
              <p:cNvSpPr/>
              <p:nvPr/>
            </p:nvSpPr>
            <p:spPr bwMode="gray">
              <a:xfrm>
                <a:off x="7793037" y="5582508"/>
                <a:ext cx="22057" cy="22057"/>
              </a:xfrm>
              <a:custGeom>
                <a:avLst/>
                <a:gdLst>
                  <a:gd name="connsiteX0" fmla="*/ 21584 w 32579"/>
                  <a:gd name="connsiteY0" fmla="*/ 19955 h 32579"/>
                  <a:gd name="connsiteX1" fmla="*/ 19955 w 32579"/>
                  <a:gd name="connsiteY1" fmla="*/ 21584 h 32579"/>
                  <a:gd name="connsiteX2" fmla="*/ 18326 w 32579"/>
                  <a:gd name="connsiteY2" fmla="*/ 19955 h 32579"/>
                  <a:gd name="connsiteX3" fmla="*/ 19955 w 32579"/>
                  <a:gd name="connsiteY3" fmla="*/ 18326 h 32579"/>
                  <a:gd name="connsiteX4" fmla="*/ 21584 w 32579"/>
                  <a:gd name="connsiteY4" fmla="*/ 19955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79" h="32579">
                    <a:moveTo>
                      <a:pt x="21584" y="19955"/>
                    </a:moveTo>
                    <a:cubicBezTo>
                      <a:pt x="21584" y="20770"/>
                      <a:pt x="20770" y="21584"/>
                      <a:pt x="19955" y="21584"/>
                    </a:cubicBezTo>
                    <a:cubicBezTo>
                      <a:pt x="19141" y="21584"/>
                      <a:pt x="18326" y="20770"/>
                      <a:pt x="18326" y="19955"/>
                    </a:cubicBezTo>
                    <a:cubicBezTo>
                      <a:pt x="18326" y="19141"/>
                      <a:pt x="19141" y="18326"/>
                      <a:pt x="19955" y="18326"/>
                    </a:cubicBezTo>
                    <a:cubicBezTo>
                      <a:pt x="20770" y="18326"/>
                      <a:pt x="21584" y="19141"/>
                      <a:pt x="21584" y="19955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8" name="Freihandform: Form 183">
                <a:extLst>
                  <a:ext uri="{FF2B5EF4-FFF2-40B4-BE49-F238E27FC236}">
                    <a16:creationId xmlns:a16="http://schemas.microsoft.com/office/drawing/2014/main" id="{EE591324-0A60-34BF-8900-7F903C730786}"/>
                  </a:ext>
                </a:extLst>
              </p:cNvPr>
              <p:cNvSpPr/>
              <p:nvPr/>
            </p:nvSpPr>
            <p:spPr bwMode="gray">
              <a:xfrm>
                <a:off x="7552066" y="5554936"/>
                <a:ext cx="264683" cy="82713"/>
              </a:xfrm>
              <a:custGeom>
                <a:avLst/>
                <a:gdLst>
                  <a:gd name="connsiteX0" fmla="*/ 376701 w 390954"/>
                  <a:gd name="connsiteY0" fmla="*/ 103847 h 122173"/>
                  <a:gd name="connsiteX1" fmla="*/ 271632 w 390954"/>
                  <a:gd name="connsiteY1" fmla="*/ 103847 h 122173"/>
                  <a:gd name="connsiteX2" fmla="*/ 53349 w 390954"/>
                  <a:gd name="connsiteY2" fmla="*/ 103847 h 122173"/>
                  <a:gd name="connsiteX3" fmla="*/ 18326 w 390954"/>
                  <a:gd name="connsiteY3" fmla="*/ 68824 h 122173"/>
                  <a:gd name="connsiteX4" fmla="*/ 18326 w 390954"/>
                  <a:gd name="connsiteY4" fmla="*/ 18326 h 122173"/>
                  <a:gd name="connsiteX5" fmla="*/ 156789 w 390954"/>
                  <a:gd name="connsiteY5" fmla="*/ 18326 h 122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0954" h="122173">
                    <a:moveTo>
                      <a:pt x="376701" y="103847"/>
                    </a:moveTo>
                    <a:lnTo>
                      <a:pt x="271632" y="103847"/>
                    </a:lnTo>
                    <a:lnTo>
                      <a:pt x="53349" y="103847"/>
                    </a:lnTo>
                    <a:cubicBezTo>
                      <a:pt x="33801" y="103847"/>
                      <a:pt x="18326" y="88372"/>
                      <a:pt x="18326" y="68824"/>
                    </a:cubicBezTo>
                    <a:lnTo>
                      <a:pt x="18326" y="18326"/>
                    </a:lnTo>
                    <a:lnTo>
                      <a:pt x="156789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9" name="Freihandform: Form 184">
                <a:extLst>
                  <a:ext uri="{FF2B5EF4-FFF2-40B4-BE49-F238E27FC236}">
                    <a16:creationId xmlns:a16="http://schemas.microsoft.com/office/drawing/2014/main" id="{61B9BCAC-79DD-D72E-35A9-0049D7216E0F}"/>
                  </a:ext>
                </a:extLst>
              </p:cNvPr>
              <p:cNvSpPr/>
              <p:nvPr/>
            </p:nvSpPr>
            <p:spPr bwMode="gray">
              <a:xfrm>
                <a:off x="7551515" y="5232906"/>
                <a:ext cx="264683" cy="341881"/>
              </a:xfrm>
              <a:custGeom>
                <a:avLst/>
                <a:gdLst>
                  <a:gd name="connsiteX0" fmla="*/ 376701 w 390954"/>
                  <a:gd name="connsiteY0" fmla="*/ 493173 h 504983"/>
                  <a:gd name="connsiteX1" fmla="*/ 18326 w 390954"/>
                  <a:gd name="connsiteY1" fmla="*/ 493173 h 504983"/>
                  <a:gd name="connsiteX2" fmla="*/ 18326 w 390954"/>
                  <a:gd name="connsiteY2" fmla="*/ 397064 h 504983"/>
                  <a:gd name="connsiteX3" fmla="*/ 18326 w 390954"/>
                  <a:gd name="connsiteY3" fmla="*/ 56607 h 504983"/>
                  <a:gd name="connsiteX4" fmla="*/ 56607 w 390954"/>
                  <a:gd name="connsiteY4" fmla="*/ 18326 h 504983"/>
                  <a:gd name="connsiteX5" fmla="*/ 376701 w 390954"/>
                  <a:gd name="connsiteY5" fmla="*/ 18326 h 50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0954" h="504983">
                    <a:moveTo>
                      <a:pt x="376701" y="493173"/>
                    </a:moveTo>
                    <a:lnTo>
                      <a:pt x="18326" y="493173"/>
                    </a:lnTo>
                    <a:lnTo>
                      <a:pt x="18326" y="397064"/>
                    </a:lnTo>
                    <a:lnTo>
                      <a:pt x="18326" y="56607"/>
                    </a:lnTo>
                    <a:cubicBezTo>
                      <a:pt x="18326" y="35430"/>
                      <a:pt x="35430" y="18326"/>
                      <a:pt x="56607" y="18326"/>
                    </a:cubicBezTo>
                    <a:lnTo>
                      <a:pt x="376701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0" name="Freihandform: Form 185">
                <a:extLst>
                  <a:ext uri="{FF2B5EF4-FFF2-40B4-BE49-F238E27FC236}">
                    <a16:creationId xmlns:a16="http://schemas.microsoft.com/office/drawing/2014/main" id="{1E1C6D75-97B9-5D24-E845-AFD74AF2418E}"/>
                  </a:ext>
                </a:extLst>
              </p:cNvPr>
              <p:cNvSpPr/>
              <p:nvPr/>
            </p:nvSpPr>
            <p:spPr bwMode="gray">
              <a:xfrm>
                <a:off x="7794140" y="5612836"/>
                <a:ext cx="132341" cy="104770"/>
              </a:xfrm>
              <a:custGeom>
                <a:avLst/>
                <a:gdLst>
                  <a:gd name="connsiteX0" fmla="*/ 18326 w 195477"/>
                  <a:gd name="connsiteY0" fmla="*/ 138056 h 154752"/>
                  <a:gd name="connsiteX1" fmla="*/ 172264 w 195477"/>
                  <a:gd name="connsiteY1" fmla="*/ 138056 h 154752"/>
                  <a:gd name="connsiteX2" fmla="*/ 176337 w 195477"/>
                  <a:gd name="connsiteY2" fmla="*/ 126653 h 154752"/>
                  <a:gd name="connsiteX3" fmla="*/ 176337 w 195477"/>
                  <a:gd name="connsiteY3" fmla="*/ 126653 h 154752"/>
                  <a:gd name="connsiteX4" fmla="*/ 133169 w 195477"/>
                  <a:gd name="connsiteY4" fmla="*/ 74526 h 154752"/>
                  <a:gd name="connsiteX5" fmla="*/ 129911 w 195477"/>
                  <a:gd name="connsiteY5" fmla="*/ 18326 h 154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5477" h="154752">
                    <a:moveTo>
                      <a:pt x="18326" y="138056"/>
                    </a:moveTo>
                    <a:lnTo>
                      <a:pt x="172264" y="138056"/>
                    </a:lnTo>
                    <a:cubicBezTo>
                      <a:pt x="180409" y="138056"/>
                      <a:pt x="182853" y="129911"/>
                      <a:pt x="176337" y="126653"/>
                    </a:cubicBezTo>
                    <a:lnTo>
                      <a:pt x="176337" y="126653"/>
                    </a:lnTo>
                    <a:cubicBezTo>
                      <a:pt x="152717" y="114436"/>
                      <a:pt x="137241" y="95702"/>
                      <a:pt x="133169" y="74526"/>
                    </a:cubicBezTo>
                    <a:cubicBezTo>
                      <a:pt x="127468" y="46833"/>
                      <a:pt x="129911" y="18326"/>
                      <a:pt x="129911" y="18326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1" name="Freihandform: Form 186">
                <a:extLst>
                  <a:ext uri="{FF2B5EF4-FFF2-40B4-BE49-F238E27FC236}">
                    <a16:creationId xmlns:a16="http://schemas.microsoft.com/office/drawing/2014/main" id="{AFF69EF1-3C37-65AD-5B4C-DAD0A89C4E32}"/>
                  </a:ext>
                </a:extLst>
              </p:cNvPr>
              <p:cNvSpPr/>
              <p:nvPr/>
            </p:nvSpPr>
            <p:spPr bwMode="gray">
              <a:xfrm>
                <a:off x="7793037" y="5582508"/>
                <a:ext cx="22057" cy="22057"/>
              </a:xfrm>
              <a:custGeom>
                <a:avLst/>
                <a:gdLst>
                  <a:gd name="connsiteX0" fmla="*/ 18326 w 32579"/>
                  <a:gd name="connsiteY0" fmla="*/ 19955 h 32579"/>
                  <a:gd name="connsiteX1" fmla="*/ 19955 w 32579"/>
                  <a:gd name="connsiteY1" fmla="*/ 21584 h 32579"/>
                  <a:gd name="connsiteX2" fmla="*/ 21584 w 32579"/>
                  <a:gd name="connsiteY2" fmla="*/ 19955 h 32579"/>
                  <a:gd name="connsiteX3" fmla="*/ 19955 w 32579"/>
                  <a:gd name="connsiteY3" fmla="*/ 18326 h 32579"/>
                  <a:gd name="connsiteX4" fmla="*/ 18326 w 32579"/>
                  <a:gd name="connsiteY4" fmla="*/ 19955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79" h="32579">
                    <a:moveTo>
                      <a:pt x="18326" y="19955"/>
                    </a:moveTo>
                    <a:cubicBezTo>
                      <a:pt x="18326" y="20770"/>
                      <a:pt x="19141" y="21584"/>
                      <a:pt x="19955" y="21584"/>
                    </a:cubicBezTo>
                    <a:cubicBezTo>
                      <a:pt x="20770" y="21584"/>
                      <a:pt x="21584" y="20770"/>
                      <a:pt x="21584" y="19955"/>
                    </a:cubicBezTo>
                    <a:cubicBezTo>
                      <a:pt x="21584" y="19141"/>
                      <a:pt x="20770" y="18326"/>
                      <a:pt x="19955" y="18326"/>
                    </a:cubicBezTo>
                    <a:cubicBezTo>
                      <a:pt x="19141" y="18326"/>
                      <a:pt x="18326" y="19141"/>
                      <a:pt x="18326" y="19955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2" name="Freihandform: Form 187">
                <a:extLst>
                  <a:ext uri="{FF2B5EF4-FFF2-40B4-BE49-F238E27FC236}">
                    <a16:creationId xmlns:a16="http://schemas.microsoft.com/office/drawing/2014/main" id="{782B9035-10DA-DF34-F89B-66E77F9ECA0A}"/>
                  </a:ext>
                </a:extLst>
              </p:cNvPr>
              <p:cNvSpPr/>
              <p:nvPr/>
            </p:nvSpPr>
            <p:spPr bwMode="gray">
              <a:xfrm>
                <a:off x="7794140" y="5554936"/>
                <a:ext cx="264683" cy="82713"/>
              </a:xfrm>
              <a:custGeom>
                <a:avLst/>
                <a:gdLst>
                  <a:gd name="connsiteX0" fmla="*/ 18326 w 390954"/>
                  <a:gd name="connsiteY0" fmla="*/ 103847 h 122173"/>
                  <a:gd name="connsiteX1" fmla="*/ 123395 w 390954"/>
                  <a:gd name="connsiteY1" fmla="*/ 103847 h 122173"/>
                  <a:gd name="connsiteX2" fmla="*/ 341678 w 390954"/>
                  <a:gd name="connsiteY2" fmla="*/ 103847 h 122173"/>
                  <a:gd name="connsiteX3" fmla="*/ 376701 w 390954"/>
                  <a:gd name="connsiteY3" fmla="*/ 68824 h 122173"/>
                  <a:gd name="connsiteX4" fmla="*/ 376701 w 390954"/>
                  <a:gd name="connsiteY4" fmla="*/ 18326 h 122173"/>
                  <a:gd name="connsiteX5" fmla="*/ 238238 w 390954"/>
                  <a:gd name="connsiteY5" fmla="*/ 18326 h 122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0954" h="122173">
                    <a:moveTo>
                      <a:pt x="18326" y="103847"/>
                    </a:moveTo>
                    <a:lnTo>
                      <a:pt x="123395" y="103847"/>
                    </a:lnTo>
                    <a:lnTo>
                      <a:pt x="341678" y="103847"/>
                    </a:lnTo>
                    <a:cubicBezTo>
                      <a:pt x="361226" y="103847"/>
                      <a:pt x="376701" y="88372"/>
                      <a:pt x="376701" y="68824"/>
                    </a:cubicBezTo>
                    <a:lnTo>
                      <a:pt x="376701" y="18326"/>
                    </a:lnTo>
                    <a:lnTo>
                      <a:pt x="238238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3" name="Freihandform: Form 188">
                <a:extLst>
                  <a:ext uri="{FF2B5EF4-FFF2-40B4-BE49-F238E27FC236}">
                    <a16:creationId xmlns:a16="http://schemas.microsoft.com/office/drawing/2014/main" id="{CCB4D3A7-1543-70E1-E9D9-8428D9D3690E}"/>
                  </a:ext>
                </a:extLst>
              </p:cNvPr>
              <p:cNvSpPr/>
              <p:nvPr/>
            </p:nvSpPr>
            <p:spPr bwMode="gray">
              <a:xfrm>
                <a:off x="7794692" y="5232906"/>
                <a:ext cx="264683" cy="341881"/>
              </a:xfrm>
              <a:custGeom>
                <a:avLst/>
                <a:gdLst>
                  <a:gd name="connsiteX0" fmla="*/ 18326 w 390954"/>
                  <a:gd name="connsiteY0" fmla="*/ 493173 h 504983"/>
                  <a:gd name="connsiteX1" fmla="*/ 376701 w 390954"/>
                  <a:gd name="connsiteY1" fmla="*/ 493173 h 504983"/>
                  <a:gd name="connsiteX2" fmla="*/ 376701 w 390954"/>
                  <a:gd name="connsiteY2" fmla="*/ 397064 h 504983"/>
                  <a:gd name="connsiteX3" fmla="*/ 376701 w 390954"/>
                  <a:gd name="connsiteY3" fmla="*/ 56607 h 504983"/>
                  <a:gd name="connsiteX4" fmla="*/ 338420 w 390954"/>
                  <a:gd name="connsiteY4" fmla="*/ 18326 h 504983"/>
                  <a:gd name="connsiteX5" fmla="*/ 18326 w 390954"/>
                  <a:gd name="connsiteY5" fmla="*/ 18326 h 50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0954" h="504983">
                    <a:moveTo>
                      <a:pt x="18326" y="493173"/>
                    </a:moveTo>
                    <a:lnTo>
                      <a:pt x="376701" y="493173"/>
                    </a:lnTo>
                    <a:lnTo>
                      <a:pt x="376701" y="397064"/>
                    </a:lnTo>
                    <a:lnTo>
                      <a:pt x="376701" y="56607"/>
                    </a:lnTo>
                    <a:cubicBezTo>
                      <a:pt x="376701" y="35430"/>
                      <a:pt x="359597" y="18326"/>
                      <a:pt x="338420" y="18326"/>
                    </a:cubicBezTo>
                    <a:lnTo>
                      <a:pt x="18326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9" name="Freihandform: Form 189">
                <a:extLst>
                  <a:ext uri="{FF2B5EF4-FFF2-40B4-BE49-F238E27FC236}">
                    <a16:creationId xmlns:a16="http://schemas.microsoft.com/office/drawing/2014/main" id="{F81F832F-8998-8156-1332-097AAAF19FEA}"/>
                  </a:ext>
                </a:extLst>
              </p:cNvPr>
              <p:cNvSpPr/>
              <p:nvPr/>
            </p:nvSpPr>
            <p:spPr bwMode="gray">
              <a:xfrm>
                <a:off x="8064888" y="5496486"/>
                <a:ext cx="159912" cy="82713"/>
              </a:xfrm>
              <a:custGeom>
                <a:avLst/>
                <a:gdLst>
                  <a:gd name="connsiteX0" fmla="*/ 18326 w 236201"/>
                  <a:gd name="connsiteY0" fmla="*/ 103847 h 122173"/>
                  <a:gd name="connsiteX1" fmla="*/ 186925 w 236201"/>
                  <a:gd name="connsiteY1" fmla="*/ 103847 h 122173"/>
                  <a:gd name="connsiteX2" fmla="*/ 221948 w 236201"/>
                  <a:gd name="connsiteY2" fmla="*/ 68824 h 122173"/>
                  <a:gd name="connsiteX3" fmla="*/ 221948 w 236201"/>
                  <a:gd name="connsiteY3" fmla="*/ 18326 h 122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6201" h="122173">
                    <a:moveTo>
                      <a:pt x="18326" y="103847"/>
                    </a:moveTo>
                    <a:lnTo>
                      <a:pt x="186925" y="103847"/>
                    </a:lnTo>
                    <a:cubicBezTo>
                      <a:pt x="206473" y="103847"/>
                      <a:pt x="221948" y="88372"/>
                      <a:pt x="221948" y="68824"/>
                    </a:cubicBezTo>
                    <a:lnTo>
                      <a:pt x="221948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00" name="Freihandform: Form 190">
                <a:extLst>
                  <a:ext uri="{FF2B5EF4-FFF2-40B4-BE49-F238E27FC236}">
                    <a16:creationId xmlns:a16="http://schemas.microsoft.com/office/drawing/2014/main" id="{F6A01C06-5B0E-300C-AB6B-1E1F008E41B5}"/>
                  </a:ext>
                </a:extLst>
              </p:cNvPr>
              <p:cNvSpPr/>
              <p:nvPr/>
            </p:nvSpPr>
            <p:spPr bwMode="gray">
              <a:xfrm>
                <a:off x="7960118" y="5175007"/>
                <a:ext cx="264683" cy="341881"/>
              </a:xfrm>
              <a:custGeom>
                <a:avLst/>
                <a:gdLst>
                  <a:gd name="connsiteX0" fmla="*/ 173079 w 390954"/>
                  <a:gd name="connsiteY0" fmla="*/ 492359 h 504983"/>
                  <a:gd name="connsiteX1" fmla="*/ 376701 w 390954"/>
                  <a:gd name="connsiteY1" fmla="*/ 492359 h 504983"/>
                  <a:gd name="connsiteX2" fmla="*/ 376701 w 390954"/>
                  <a:gd name="connsiteY2" fmla="*/ 397064 h 504983"/>
                  <a:gd name="connsiteX3" fmla="*/ 376701 w 390954"/>
                  <a:gd name="connsiteY3" fmla="*/ 56607 h 504983"/>
                  <a:gd name="connsiteX4" fmla="*/ 338420 w 390954"/>
                  <a:gd name="connsiteY4" fmla="*/ 18326 h 504983"/>
                  <a:gd name="connsiteX5" fmla="*/ 18326 w 390954"/>
                  <a:gd name="connsiteY5" fmla="*/ 18326 h 50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0954" h="504983">
                    <a:moveTo>
                      <a:pt x="173079" y="492359"/>
                    </a:moveTo>
                    <a:lnTo>
                      <a:pt x="376701" y="492359"/>
                    </a:lnTo>
                    <a:lnTo>
                      <a:pt x="376701" y="397064"/>
                    </a:lnTo>
                    <a:lnTo>
                      <a:pt x="376701" y="56607"/>
                    </a:lnTo>
                    <a:cubicBezTo>
                      <a:pt x="376701" y="35430"/>
                      <a:pt x="359597" y="18326"/>
                      <a:pt x="338420" y="18326"/>
                    </a:cubicBezTo>
                    <a:lnTo>
                      <a:pt x="18326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02" name="Freihandform: Form 191">
                <a:extLst>
                  <a:ext uri="{FF2B5EF4-FFF2-40B4-BE49-F238E27FC236}">
                    <a16:creationId xmlns:a16="http://schemas.microsoft.com/office/drawing/2014/main" id="{4222E0D3-3459-A4AD-9D23-6F1B605557ED}"/>
                  </a:ext>
                </a:extLst>
              </p:cNvPr>
              <p:cNvSpPr/>
              <p:nvPr/>
            </p:nvSpPr>
            <p:spPr bwMode="gray">
              <a:xfrm>
                <a:off x="7717493" y="5174455"/>
                <a:ext cx="264683" cy="82713"/>
              </a:xfrm>
              <a:custGeom>
                <a:avLst/>
                <a:gdLst>
                  <a:gd name="connsiteX0" fmla="*/ 18326 w 390954"/>
                  <a:gd name="connsiteY0" fmla="*/ 104662 h 122173"/>
                  <a:gd name="connsiteX1" fmla="*/ 18326 w 390954"/>
                  <a:gd name="connsiteY1" fmla="*/ 56607 h 122173"/>
                  <a:gd name="connsiteX2" fmla="*/ 56607 w 390954"/>
                  <a:gd name="connsiteY2" fmla="*/ 18326 h 122173"/>
                  <a:gd name="connsiteX3" fmla="*/ 376701 w 390954"/>
                  <a:gd name="connsiteY3" fmla="*/ 18326 h 122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0954" h="122173">
                    <a:moveTo>
                      <a:pt x="18326" y="104662"/>
                    </a:moveTo>
                    <a:lnTo>
                      <a:pt x="18326" y="56607"/>
                    </a:lnTo>
                    <a:cubicBezTo>
                      <a:pt x="18326" y="35430"/>
                      <a:pt x="35430" y="18326"/>
                      <a:pt x="56607" y="18326"/>
                    </a:cubicBezTo>
                    <a:lnTo>
                      <a:pt x="376701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03" name="Freihandform: Form 192">
                <a:extLst>
                  <a:ext uri="{FF2B5EF4-FFF2-40B4-BE49-F238E27FC236}">
                    <a16:creationId xmlns:a16="http://schemas.microsoft.com/office/drawing/2014/main" id="{20DED109-B860-7E45-A2FC-70B95BACCEDC}"/>
                  </a:ext>
                </a:extLst>
              </p:cNvPr>
              <p:cNvSpPr/>
              <p:nvPr/>
            </p:nvSpPr>
            <p:spPr bwMode="gray">
              <a:xfrm>
                <a:off x="7624302" y="5742420"/>
                <a:ext cx="457680" cy="93742"/>
              </a:xfrm>
              <a:custGeom>
                <a:avLst/>
                <a:gdLst>
                  <a:gd name="connsiteX0" fmla="*/ 582767 w 676026"/>
                  <a:gd name="connsiteY0" fmla="*/ 18326 h 138463"/>
                  <a:gd name="connsiteX1" fmla="*/ 93259 w 676026"/>
                  <a:gd name="connsiteY1" fmla="*/ 18326 h 138463"/>
                  <a:gd name="connsiteX2" fmla="*/ 18326 w 676026"/>
                  <a:gd name="connsiteY2" fmla="*/ 125839 h 138463"/>
                  <a:gd name="connsiteX3" fmla="*/ 657700 w 676026"/>
                  <a:gd name="connsiteY3" fmla="*/ 125839 h 13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6026" h="138463">
                    <a:moveTo>
                      <a:pt x="582767" y="18326"/>
                    </a:moveTo>
                    <a:lnTo>
                      <a:pt x="93259" y="18326"/>
                    </a:lnTo>
                    <a:lnTo>
                      <a:pt x="18326" y="125839"/>
                    </a:lnTo>
                    <a:lnTo>
                      <a:pt x="657700" y="125839"/>
                    </a:ln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04" name="Freihandform: Form 193">
                <a:extLst>
                  <a:ext uri="{FF2B5EF4-FFF2-40B4-BE49-F238E27FC236}">
                    <a16:creationId xmlns:a16="http://schemas.microsoft.com/office/drawing/2014/main" id="{C6CE6956-002B-5AFF-07B5-D75FACFAB081}"/>
                  </a:ext>
                </a:extLst>
              </p:cNvPr>
              <p:cNvSpPr/>
              <p:nvPr/>
            </p:nvSpPr>
            <p:spPr bwMode="gray">
              <a:xfrm>
                <a:off x="7732381" y="5778814"/>
                <a:ext cx="22057" cy="22057"/>
              </a:xfrm>
              <a:custGeom>
                <a:avLst/>
                <a:gdLst>
                  <a:gd name="connsiteX0" fmla="*/ 18326 w 32579"/>
                  <a:gd name="connsiteY0" fmla="*/ 18326 h 32579"/>
                  <a:gd name="connsiteX1" fmla="*/ 18326 w 32579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579" h="32579">
                    <a:moveTo>
                      <a:pt x="18326" y="18326"/>
                    </a:moveTo>
                    <a:lnTo>
                      <a:pt x="18326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05" name="Freihandform: Form 194">
                <a:extLst>
                  <a:ext uri="{FF2B5EF4-FFF2-40B4-BE49-F238E27FC236}">
                    <a16:creationId xmlns:a16="http://schemas.microsoft.com/office/drawing/2014/main" id="{3E37F184-9EDB-F845-BF3B-6F7C9644FF49}"/>
                  </a:ext>
                </a:extLst>
              </p:cNvPr>
              <p:cNvSpPr/>
              <p:nvPr/>
            </p:nvSpPr>
            <p:spPr bwMode="gray">
              <a:xfrm>
                <a:off x="7768223" y="5778814"/>
                <a:ext cx="187483" cy="22057"/>
              </a:xfrm>
              <a:custGeom>
                <a:avLst/>
                <a:gdLst>
                  <a:gd name="connsiteX0" fmla="*/ 18326 w 276926"/>
                  <a:gd name="connsiteY0" fmla="*/ 18326 h 32579"/>
                  <a:gd name="connsiteX1" fmla="*/ 259415 w 276926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926" h="32579">
                    <a:moveTo>
                      <a:pt x="18326" y="18326"/>
                    </a:moveTo>
                    <a:lnTo>
                      <a:pt x="259415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custDash>
                  <a:ds d="76380" sp="76380"/>
                </a:custDash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06" name="Freihandform: Form 195">
                <a:extLst>
                  <a:ext uri="{FF2B5EF4-FFF2-40B4-BE49-F238E27FC236}">
                    <a16:creationId xmlns:a16="http://schemas.microsoft.com/office/drawing/2014/main" id="{FCCC315F-84DB-A535-88B3-91C0629DFE84}"/>
                  </a:ext>
                </a:extLst>
              </p:cNvPr>
              <p:cNvSpPr/>
              <p:nvPr/>
            </p:nvSpPr>
            <p:spPr bwMode="gray">
              <a:xfrm>
                <a:off x="7949089" y="5778814"/>
                <a:ext cx="22057" cy="22057"/>
              </a:xfrm>
              <a:custGeom>
                <a:avLst/>
                <a:gdLst>
                  <a:gd name="connsiteX0" fmla="*/ 18326 w 32579"/>
                  <a:gd name="connsiteY0" fmla="*/ 18326 h 32579"/>
                  <a:gd name="connsiteX1" fmla="*/ 18326 w 32579"/>
                  <a:gd name="connsiteY1" fmla="*/ 18326 h 3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579" h="32579">
                    <a:moveTo>
                      <a:pt x="18326" y="18326"/>
                    </a:moveTo>
                    <a:lnTo>
                      <a:pt x="18326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07" name="Freihandform: Form 196">
                <a:extLst>
                  <a:ext uri="{FF2B5EF4-FFF2-40B4-BE49-F238E27FC236}">
                    <a16:creationId xmlns:a16="http://schemas.microsoft.com/office/drawing/2014/main" id="{66233293-088B-FA05-A236-38238BBA37F9}"/>
                  </a:ext>
                </a:extLst>
              </p:cNvPr>
              <p:cNvSpPr/>
              <p:nvPr/>
            </p:nvSpPr>
            <p:spPr bwMode="gray">
              <a:xfrm>
                <a:off x="8064337" y="5603462"/>
                <a:ext cx="99256" cy="187483"/>
              </a:xfrm>
              <a:custGeom>
                <a:avLst/>
                <a:gdLst>
                  <a:gd name="connsiteX0" fmla="*/ 18326 w 146608"/>
                  <a:gd name="connsiteY0" fmla="*/ 261858 h 276926"/>
                  <a:gd name="connsiteX1" fmla="*/ 70453 w 146608"/>
                  <a:gd name="connsiteY1" fmla="*/ 261858 h 276926"/>
                  <a:gd name="connsiteX2" fmla="*/ 121766 w 146608"/>
                  <a:gd name="connsiteY2" fmla="*/ 164934 h 276926"/>
                  <a:gd name="connsiteX3" fmla="*/ 65566 w 146608"/>
                  <a:gd name="connsiteY3" fmla="*/ 99775 h 276926"/>
                  <a:gd name="connsiteX4" fmla="*/ 72082 w 146608"/>
                  <a:gd name="connsiteY4" fmla="*/ 18326 h 276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08" h="276926">
                    <a:moveTo>
                      <a:pt x="18326" y="261858"/>
                    </a:moveTo>
                    <a:lnTo>
                      <a:pt x="70453" y="261858"/>
                    </a:lnTo>
                    <a:cubicBezTo>
                      <a:pt x="120137" y="261858"/>
                      <a:pt x="150273" y="205659"/>
                      <a:pt x="121766" y="164934"/>
                    </a:cubicBezTo>
                    <a:cubicBezTo>
                      <a:pt x="108734" y="146201"/>
                      <a:pt x="90816" y="124210"/>
                      <a:pt x="65566" y="99775"/>
                    </a:cubicBezTo>
                    <a:cubicBezTo>
                      <a:pt x="18326" y="52535"/>
                      <a:pt x="72082" y="18326"/>
                      <a:pt x="72082" y="18326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08" name="Gruppieren 1054">
            <a:extLst>
              <a:ext uri="{FF2B5EF4-FFF2-40B4-BE49-F238E27FC236}">
                <a16:creationId xmlns:a16="http://schemas.microsoft.com/office/drawing/2014/main" id="{0FA03E5B-A1E3-C8BD-F5E2-191092CC7EB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48356" y="3628232"/>
            <a:ext cx="898977" cy="898977"/>
            <a:chOff x="3943728" y="1322201"/>
            <a:chExt cx="898977" cy="898977"/>
          </a:xfrm>
          <a:solidFill>
            <a:schemeClr val="bg1"/>
          </a:solidFill>
        </p:grpSpPr>
        <p:sp>
          <p:nvSpPr>
            <p:cNvPr id="109" name="Ellipse 1055">
              <a:extLst>
                <a:ext uri="{FF2B5EF4-FFF2-40B4-BE49-F238E27FC236}">
                  <a16:creationId xmlns:a16="http://schemas.microsoft.com/office/drawing/2014/main" id="{48D32B53-18B1-B2E0-E784-4C4E28E8D509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3943728" y="1322201"/>
              <a:ext cx="898977" cy="898977"/>
            </a:xfrm>
            <a:prstGeom prst="ellips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110" name="Gruppieren 1056">
              <a:extLst>
                <a:ext uri="{FF2B5EF4-FFF2-40B4-BE49-F238E27FC236}">
                  <a16:creationId xmlns:a16="http://schemas.microsoft.com/office/drawing/2014/main" id="{7C1BC86B-8D30-D53B-6D82-775E85F8901F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4141588" y="1520020"/>
              <a:ext cx="501935" cy="501935"/>
              <a:chOff x="10759537" y="9933379"/>
              <a:chExt cx="774990" cy="774990"/>
            </a:xfrm>
            <a:grpFill/>
          </p:grpSpPr>
          <p:sp>
            <p:nvSpPr>
              <p:cNvPr id="111" name="Freihandform: Form 1057">
                <a:extLst>
                  <a:ext uri="{FF2B5EF4-FFF2-40B4-BE49-F238E27FC236}">
                    <a16:creationId xmlns:a16="http://schemas.microsoft.com/office/drawing/2014/main" id="{5488BEEE-ABEF-F2AA-1541-4204D5921300}"/>
                  </a:ext>
                </a:extLst>
              </p:cNvPr>
              <p:cNvSpPr/>
              <p:nvPr/>
            </p:nvSpPr>
            <p:spPr bwMode="gray">
              <a:xfrm>
                <a:off x="11012014" y="9933379"/>
                <a:ext cx="272458" cy="121092"/>
              </a:xfrm>
              <a:custGeom>
                <a:avLst/>
                <a:gdLst>
                  <a:gd name="connsiteX0" fmla="*/ 349823 w 366520"/>
                  <a:gd name="connsiteY0" fmla="*/ 147015 h 162897"/>
                  <a:gd name="connsiteX1" fmla="*/ 273261 w 366520"/>
                  <a:gd name="connsiteY1" fmla="*/ 85929 h 162897"/>
                  <a:gd name="connsiteX2" fmla="*/ 181224 w 366520"/>
                  <a:gd name="connsiteY2" fmla="*/ 132355 h 162897"/>
                  <a:gd name="connsiteX3" fmla="*/ 67195 w 366520"/>
                  <a:gd name="connsiteY3" fmla="*/ 18326 h 162897"/>
                  <a:gd name="connsiteX4" fmla="*/ 18326 w 366520"/>
                  <a:gd name="connsiteY4" fmla="*/ 18326 h 162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520" h="162897">
                    <a:moveTo>
                      <a:pt x="349823" y="147015"/>
                    </a:moveTo>
                    <a:lnTo>
                      <a:pt x="273261" y="85929"/>
                    </a:lnTo>
                    <a:cubicBezTo>
                      <a:pt x="252085" y="114436"/>
                      <a:pt x="219505" y="132355"/>
                      <a:pt x="181224" y="132355"/>
                    </a:cubicBezTo>
                    <a:cubicBezTo>
                      <a:pt x="118508" y="132355"/>
                      <a:pt x="67195" y="81042"/>
                      <a:pt x="67195" y="18326"/>
                    </a:cubicBezTo>
                    <a:lnTo>
                      <a:pt x="18326" y="1832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12" name="Freihandform: Form 1058">
                <a:extLst>
                  <a:ext uri="{FF2B5EF4-FFF2-40B4-BE49-F238E27FC236}">
                    <a16:creationId xmlns:a16="http://schemas.microsoft.com/office/drawing/2014/main" id="{5ABA432D-1541-8703-A81A-7558C87DEBD4}"/>
                  </a:ext>
                </a:extLst>
              </p:cNvPr>
              <p:cNvSpPr/>
              <p:nvPr/>
            </p:nvSpPr>
            <p:spPr bwMode="gray">
              <a:xfrm>
                <a:off x="10759537" y="9933379"/>
                <a:ext cx="774990" cy="774990"/>
              </a:xfrm>
              <a:custGeom>
                <a:avLst/>
                <a:gdLst>
                  <a:gd name="connsiteX0" fmla="*/ 946844 w 1042546"/>
                  <a:gd name="connsiteY0" fmla="*/ 1025035 h 1042546"/>
                  <a:gd name="connsiteX1" fmla="*/ 95702 w 1042546"/>
                  <a:gd name="connsiteY1" fmla="*/ 1025035 h 1042546"/>
                  <a:gd name="connsiteX2" fmla="*/ 18326 w 1042546"/>
                  <a:gd name="connsiteY2" fmla="*/ 947658 h 1042546"/>
                  <a:gd name="connsiteX3" fmla="*/ 18326 w 1042546"/>
                  <a:gd name="connsiteY3" fmla="*/ 95702 h 1042546"/>
                  <a:gd name="connsiteX4" fmla="*/ 95702 w 1042546"/>
                  <a:gd name="connsiteY4" fmla="*/ 18326 h 1042546"/>
                  <a:gd name="connsiteX5" fmla="*/ 946844 w 1042546"/>
                  <a:gd name="connsiteY5" fmla="*/ 18326 h 1042546"/>
                  <a:gd name="connsiteX6" fmla="*/ 1024220 w 1042546"/>
                  <a:gd name="connsiteY6" fmla="*/ 95702 h 1042546"/>
                  <a:gd name="connsiteX7" fmla="*/ 1024220 w 1042546"/>
                  <a:gd name="connsiteY7" fmla="*/ 947658 h 1042546"/>
                  <a:gd name="connsiteX8" fmla="*/ 946844 w 1042546"/>
                  <a:gd name="connsiteY8" fmla="*/ 1025035 h 1042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2546" h="1042546">
                    <a:moveTo>
                      <a:pt x="946844" y="1025035"/>
                    </a:moveTo>
                    <a:lnTo>
                      <a:pt x="95702" y="1025035"/>
                    </a:lnTo>
                    <a:cubicBezTo>
                      <a:pt x="53349" y="1025035"/>
                      <a:pt x="18326" y="990826"/>
                      <a:pt x="18326" y="947658"/>
                    </a:cubicBezTo>
                    <a:lnTo>
                      <a:pt x="18326" y="95702"/>
                    </a:lnTo>
                    <a:cubicBezTo>
                      <a:pt x="18326" y="53349"/>
                      <a:pt x="52535" y="18326"/>
                      <a:pt x="95702" y="18326"/>
                    </a:cubicBezTo>
                    <a:lnTo>
                      <a:pt x="946844" y="18326"/>
                    </a:lnTo>
                    <a:cubicBezTo>
                      <a:pt x="989197" y="18326"/>
                      <a:pt x="1024220" y="52535"/>
                      <a:pt x="1024220" y="95702"/>
                    </a:cubicBezTo>
                    <a:lnTo>
                      <a:pt x="1024220" y="947658"/>
                    </a:lnTo>
                    <a:cubicBezTo>
                      <a:pt x="1024220" y="990012"/>
                      <a:pt x="990012" y="1025035"/>
                      <a:pt x="946844" y="1025035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13" name="Freihandform: Form 1059">
                <a:extLst>
                  <a:ext uri="{FF2B5EF4-FFF2-40B4-BE49-F238E27FC236}">
                    <a16:creationId xmlns:a16="http://schemas.microsoft.com/office/drawing/2014/main" id="{E4810AEF-BF7D-F8C0-4267-6F9008924C5D}"/>
                  </a:ext>
                </a:extLst>
              </p:cNvPr>
              <p:cNvSpPr/>
              <p:nvPr/>
            </p:nvSpPr>
            <p:spPr bwMode="gray">
              <a:xfrm>
                <a:off x="10975687" y="9933379"/>
                <a:ext cx="339058" cy="181639"/>
              </a:xfrm>
              <a:custGeom>
                <a:avLst/>
                <a:gdLst>
                  <a:gd name="connsiteX0" fmla="*/ 18326 w 456113"/>
                  <a:gd name="connsiteY0" fmla="*/ 18326 h 244346"/>
                  <a:gd name="connsiteX1" fmla="*/ 230093 w 456113"/>
                  <a:gd name="connsiteY1" fmla="*/ 230093 h 244346"/>
                  <a:gd name="connsiteX2" fmla="*/ 441860 w 456113"/>
                  <a:gd name="connsiteY2" fmla="*/ 18326 h 244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6113" h="244346">
                    <a:moveTo>
                      <a:pt x="18326" y="18326"/>
                    </a:moveTo>
                    <a:cubicBezTo>
                      <a:pt x="18326" y="135612"/>
                      <a:pt x="112807" y="230093"/>
                      <a:pt x="230093" y="230093"/>
                    </a:cubicBezTo>
                    <a:cubicBezTo>
                      <a:pt x="347379" y="230093"/>
                      <a:pt x="441860" y="135612"/>
                      <a:pt x="441860" y="18326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14" name="Freihandform: Form 1060">
                <a:extLst>
                  <a:ext uri="{FF2B5EF4-FFF2-40B4-BE49-F238E27FC236}">
                    <a16:creationId xmlns:a16="http://schemas.microsoft.com/office/drawing/2014/main" id="{8470AB3B-28B7-D2A8-F919-C39B54639FB9}"/>
                  </a:ext>
                </a:extLst>
              </p:cNvPr>
              <p:cNvSpPr/>
              <p:nvPr/>
            </p:nvSpPr>
            <p:spPr bwMode="gray">
              <a:xfrm>
                <a:off x="10874974" y="10227744"/>
                <a:ext cx="224021" cy="405659"/>
              </a:xfrm>
              <a:custGeom>
                <a:avLst/>
                <a:gdLst>
                  <a:gd name="connsiteX0" fmla="*/ 73173 w 301361"/>
                  <a:gd name="connsiteY0" fmla="*/ 49943 h 545707"/>
                  <a:gd name="connsiteX1" fmla="*/ 71544 w 301361"/>
                  <a:gd name="connsiteY1" fmla="*/ 50758 h 545707"/>
                  <a:gd name="connsiteX2" fmla="*/ 32449 w 301361"/>
                  <a:gd name="connsiteY2" fmla="*/ 186778 h 545707"/>
                  <a:gd name="connsiteX3" fmla="*/ 46295 w 301361"/>
                  <a:gd name="connsiteY3" fmla="*/ 208769 h 545707"/>
                  <a:gd name="connsiteX4" fmla="*/ 107382 w 301361"/>
                  <a:gd name="connsiteY4" fmla="*/ 405875 h 545707"/>
                  <a:gd name="connsiteX5" fmla="*/ 221411 w 301361"/>
                  <a:gd name="connsiteY5" fmla="*/ 525605 h 545707"/>
                  <a:gd name="connsiteX6" fmla="*/ 261321 w 301361"/>
                  <a:gd name="connsiteY6" fmla="*/ 354562 h 545707"/>
                  <a:gd name="connsiteX7" fmla="*/ 236071 w 301361"/>
                  <a:gd name="connsiteY7" fmla="*/ 172117 h 545707"/>
                  <a:gd name="connsiteX8" fmla="*/ 242587 w 301361"/>
                  <a:gd name="connsiteY8" fmla="*/ 94740 h 545707"/>
                  <a:gd name="connsiteX9" fmla="*/ 242587 w 301361"/>
                  <a:gd name="connsiteY9" fmla="*/ 92297 h 545707"/>
                  <a:gd name="connsiteX10" fmla="*/ 137518 w 301361"/>
                  <a:gd name="connsiteY10" fmla="*/ 23065 h 545707"/>
                  <a:gd name="connsiteX11" fmla="*/ 73173 w 301361"/>
                  <a:gd name="connsiteY11" fmla="*/ 49943 h 545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1361" h="545707">
                    <a:moveTo>
                      <a:pt x="73173" y="49943"/>
                    </a:moveTo>
                    <a:cubicBezTo>
                      <a:pt x="73173" y="49943"/>
                      <a:pt x="72359" y="49943"/>
                      <a:pt x="71544" y="50758"/>
                    </a:cubicBezTo>
                    <a:cubicBezTo>
                      <a:pt x="21046" y="75193"/>
                      <a:pt x="3127" y="138723"/>
                      <a:pt x="32449" y="186778"/>
                    </a:cubicBezTo>
                    <a:cubicBezTo>
                      <a:pt x="36521" y="193293"/>
                      <a:pt x="41409" y="200624"/>
                      <a:pt x="46295" y="208769"/>
                    </a:cubicBezTo>
                    <a:cubicBezTo>
                      <a:pt x="82947" y="268227"/>
                      <a:pt x="104124" y="335829"/>
                      <a:pt x="107382" y="405875"/>
                    </a:cubicBezTo>
                    <a:cubicBezTo>
                      <a:pt x="109825" y="462075"/>
                      <a:pt x="128559" y="542709"/>
                      <a:pt x="221411" y="525605"/>
                    </a:cubicBezTo>
                    <a:cubicBezTo>
                      <a:pt x="221411" y="525605"/>
                      <a:pt x="338697" y="511759"/>
                      <a:pt x="261321" y="354562"/>
                    </a:cubicBezTo>
                    <a:cubicBezTo>
                      <a:pt x="261321" y="354562"/>
                      <a:pt x="218967" y="261711"/>
                      <a:pt x="236071" y="172117"/>
                    </a:cubicBezTo>
                    <a:cubicBezTo>
                      <a:pt x="240958" y="146868"/>
                      <a:pt x="244216" y="120804"/>
                      <a:pt x="242587" y="94740"/>
                    </a:cubicBezTo>
                    <a:cubicBezTo>
                      <a:pt x="242587" y="93926"/>
                      <a:pt x="242587" y="93111"/>
                      <a:pt x="242587" y="92297"/>
                    </a:cubicBezTo>
                    <a:cubicBezTo>
                      <a:pt x="240144" y="40169"/>
                      <a:pt x="187202" y="5146"/>
                      <a:pt x="137518" y="23065"/>
                    </a:cubicBezTo>
                    <a:cubicBezTo>
                      <a:pt x="116341" y="31210"/>
                      <a:pt x="92721" y="40169"/>
                      <a:pt x="73173" y="49943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15" name="Freihandform: Form 1061">
                <a:extLst>
                  <a:ext uri="{FF2B5EF4-FFF2-40B4-BE49-F238E27FC236}">
                    <a16:creationId xmlns:a16="http://schemas.microsoft.com/office/drawing/2014/main" id="{255CC2CC-61F2-D717-DA6E-B82AA3F014E8}"/>
                  </a:ext>
                </a:extLst>
              </p:cNvPr>
              <p:cNvSpPr/>
              <p:nvPr/>
            </p:nvSpPr>
            <p:spPr bwMode="gray">
              <a:xfrm>
                <a:off x="10848385" y="10260174"/>
                <a:ext cx="30273" cy="30273"/>
              </a:xfrm>
              <a:custGeom>
                <a:avLst/>
                <a:gdLst>
                  <a:gd name="connsiteX0" fmla="*/ 29122 w 40724"/>
                  <a:gd name="connsiteY0" fmla="*/ 22606 h 40724"/>
                  <a:gd name="connsiteX1" fmla="*/ 22606 w 40724"/>
                  <a:gd name="connsiteY1" fmla="*/ 18534 h 40724"/>
                  <a:gd name="connsiteX2" fmla="*/ 18534 w 40724"/>
                  <a:gd name="connsiteY2" fmla="*/ 25049 h 40724"/>
                  <a:gd name="connsiteX3" fmla="*/ 25050 w 40724"/>
                  <a:gd name="connsiteY3" fmla="*/ 29122 h 40724"/>
                  <a:gd name="connsiteX4" fmla="*/ 29122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29122" y="22606"/>
                    </a:moveTo>
                    <a:cubicBezTo>
                      <a:pt x="28308" y="19348"/>
                      <a:pt x="25864" y="17719"/>
                      <a:pt x="22606" y="18534"/>
                    </a:cubicBezTo>
                    <a:cubicBezTo>
                      <a:pt x="19348" y="19348"/>
                      <a:pt x="17719" y="21792"/>
                      <a:pt x="18534" y="25049"/>
                    </a:cubicBezTo>
                    <a:cubicBezTo>
                      <a:pt x="19348" y="28307"/>
                      <a:pt x="21791" y="29936"/>
                      <a:pt x="25050" y="29122"/>
                    </a:cubicBezTo>
                    <a:cubicBezTo>
                      <a:pt x="27493" y="28307"/>
                      <a:pt x="29122" y="25049"/>
                      <a:pt x="29122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16" name="Freihandform: Form 1062">
                <a:extLst>
                  <a:ext uri="{FF2B5EF4-FFF2-40B4-BE49-F238E27FC236}">
                    <a16:creationId xmlns:a16="http://schemas.microsoft.com/office/drawing/2014/main" id="{C8B15A73-ABF0-FCDF-2AD1-423DD91DB67F}"/>
                  </a:ext>
                </a:extLst>
              </p:cNvPr>
              <p:cNvSpPr/>
              <p:nvPr/>
            </p:nvSpPr>
            <p:spPr bwMode="gray">
              <a:xfrm>
                <a:off x="10874420" y="10229296"/>
                <a:ext cx="30273" cy="30273"/>
              </a:xfrm>
              <a:custGeom>
                <a:avLst/>
                <a:gdLst>
                  <a:gd name="connsiteX0" fmla="*/ 29122 w 40724"/>
                  <a:gd name="connsiteY0" fmla="*/ 22606 h 40724"/>
                  <a:gd name="connsiteX1" fmla="*/ 22606 w 40724"/>
                  <a:gd name="connsiteY1" fmla="*/ 18534 h 40724"/>
                  <a:gd name="connsiteX2" fmla="*/ 18534 w 40724"/>
                  <a:gd name="connsiteY2" fmla="*/ 25049 h 40724"/>
                  <a:gd name="connsiteX3" fmla="*/ 25049 w 40724"/>
                  <a:gd name="connsiteY3" fmla="*/ 29122 h 40724"/>
                  <a:gd name="connsiteX4" fmla="*/ 29122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29122" y="22606"/>
                    </a:moveTo>
                    <a:cubicBezTo>
                      <a:pt x="28307" y="19348"/>
                      <a:pt x="25864" y="17719"/>
                      <a:pt x="22606" y="18534"/>
                    </a:cubicBezTo>
                    <a:cubicBezTo>
                      <a:pt x="19348" y="19348"/>
                      <a:pt x="17719" y="21792"/>
                      <a:pt x="18534" y="25049"/>
                    </a:cubicBezTo>
                    <a:cubicBezTo>
                      <a:pt x="19348" y="28307"/>
                      <a:pt x="21792" y="29936"/>
                      <a:pt x="25049" y="29122"/>
                    </a:cubicBezTo>
                    <a:cubicBezTo>
                      <a:pt x="27493" y="28307"/>
                      <a:pt x="29122" y="25864"/>
                      <a:pt x="29122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17" name="Freihandform: Form 1063">
                <a:extLst>
                  <a:ext uri="{FF2B5EF4-FFF2-40B4-BE49-F238E27FC236}">
                    <a16:creationId xmlns:a16="http://schemas.microsoft.com/office/drawing/2014/main" id="{11521612-623C-1011-E54D-3C91FABC4D98}"/>
                  </a:ext>
                </a:extLst>
              </p:cNvPr>
              <p:cNvSpPr/>
              <p:nvPr/>
            </p:nvSpPr>
            <p:spPr bwMode="gray">
              <a:xfrm>
                <a:off x="10908326" y="10206894"/>
                <a:ext cx="30273" cy="30273"/>
              </a:xfrm>
              <a:custGeom>
                <a:avLst/>
                <a:gdLst>
                  <a:gd name="connsiteX0" fmla="*/ 29122 w 40724"/>
                  <a:gd name="connsiteY0" fmla="*/ 22606 h 40724"/>
                  <a:gd name="connsiteX1" fmla="*/ 22606 w 40724"/>
                  <a:gd name="connsiteY1" fmla="*/ 18534 h 40724"/>
                  <a:gd name="connsiteX2" fmla="*/ 18533 w 40724"/>
                  <a:gd name="connsiteY2" fmla="*/ 25049 h 40724"/>
                  <a:gd name="connsiteX3" fmla="*/ 25050 w 40724"/>
                  <a:gd name="connsiteY3" fmla="*/ 29122 h 40724"/>
                  <a:gd name="connsiteX4" fmla="*/ 29122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29122" y="22606"/>
                    </a:moveTo>
                    <a:cubicBezTo>
                      <a:pt x="28307" y="19348"/>
                      <a:pt x="25864" y="17719"/>
                      <a:pt x="22606" y="18534"/>
                    </a:cubicBezTo>
                    <a:cubicBezTo>
                      <a:pt x="19348" y="19348"/>
                      <a:pt x="17719" y="21792"/>
                      <a:pt x="18533" y="25049"/>
                    </a:cubicBezTo>
                    <a:cubicBezTo>
                      <a:pt x="19348" y="28307"/>
                      <a:pt x="21792" y="29936"/>
                      <a:pt x="25050" y="29122"/>
                    </a:cubicBezTo>
                    <a:cubicBezTo>
                      <a:pt x="27493" y="28307"/>
                      <a:pt x="29937" y="25864"/>
                      <a:pt x="29122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18" name="Freihandform: Form 1064">
                <a:extLst>
                  <a:ext uri="{FF2B5EF4-FFF2-40B4-BE49-F238E27FC236}">
                    <a16:creationId xmlns:a16="http://schemas.microsoft.com/office/drawing/2014/main" id="{2D70386F-8183-7FF6-3C42-E8A2221B1327}"/>
                  </a:ext>
                </a:extLst>
              </p:cNvPr>
              <p:cNvSpPr/>
              <p:nvPr/>
            </p:nvSpPr>
            <p:spPr bwMode="gray">
              <a:xfrm>
                <a:off x="10944653" y="10192363"/>
                <a:ext cx="30273" cy="30273"/>
              </a:xfrm>
              <a:custGeom>
                <a:avLst/>
                <a:gdLst>
                  <a:gd name="connsiteX0" fmla="*/ 29122 w 40724"/>
                  <a:gd name="connsiteY0" fmla="*/ 22606 h 40724"/>
                  <a:gd name="connsiteX1" fmla="*/ 22606 w 40724"/>
                  <a:gd name="connsiteY1" fmla="*/ 18534 h 40724"/>
                  <a:gd name="connsiteX2" fmla="*/ 18533 w 40724"/>
                  <a:gd name="connsiteY2" fmla="*/ 25050 h 40724"/>
                  <a:gd name="connsiteX3" fmla="*/ 25050 w 40724"/>
                  <a:gd name="connsiteY3" fmla="*/ 29122 h 40724"/>
                  <a:gd name="connsiteX4" fmla="*/ 29122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29122" y="22606"/>
                    </a:moveTo>
                    <a:cubicBezTo>
                      <a:pt x="28307" y="19348"/>
                      <a:pt x="25864" y="17719"/>
                      <a:pt x="22606" y="18534"/>
                    </a:cubicBezTo>
                    <a:cubicBezTo>
                      <a:pt x="19348" y="19348"/>
                      <a:pt x="17719" y="21792"/>
                      <a:pt x="18533" y="25050"/>
                    </a:cubicBezTo>
                    <a:cubicBezTo>
                      <a:pt x="19348" y="28307"/>
                      <a:pt x="21792" y="29936"/>
                      <a:pt x="25050" y="29122"/>
                    </a:cubicBezTo>
                    <a:cubicBezTo>
                      <a:pt x="27493" y="28307"/>
                      <a:pt x="29937" y="25050"/>
                      <a:pt x="29122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19" name="Freihandform: Form 1065">
                <a:extLst>
                  <a:ext uri="{FF2B5EF4-FFF2-40B4-BE49-F238E27FC236}">
                    <a16:creationId xmlns:a16="http://schemas.microsoft.com/office/drawing/2014/main" id="{43BA067F-845F-0B89-3E49-56FE21F2E620}"/>
                  </a:ext>
                </a:extLst>
              </p:cNvPr>
              <p:cNvSpPr/>
              <p:nvPr/>
            </p:nvSpPr>
            <p:spPr bwMode="gray">
              <a:xfrm>
                <a:off x="10992034" y="10173341"/>
                <a:ext cx="66601" cy="60546"/>
              </a:xfrm>
              <a:custGeom>
                <a:avLst/>
                <a:gdLst>
                  <a:gd name="connsiteX0" fmla="*/ 18326 w 89593"/>
                  <a:gd name="connsiteY0" fmla="*/ 49823 h 81448"/>
                  <a:gd name="connsiteX1" fmla="*/ 19140 w 89593"/>
                  <a:gd name="connsiteY1" fmla="*/ 44121 h 81448"/>
                  <a:gd name="connsiteX2" fmla="*/ 60679 w 89593"/>
                  <a:gd name="connsiteY2" fmla="*/ 21316 h 81448"/>
                  <a:gd name="connsiteX3" fmla="*/ 61494 w 89593"/>
                  <a:gd name="connsiteY3" fmla="*/ 21316 h 81448"/>
                  <a:gd name="connsiteX4" fmla="*/ 75340 w 89593"/>
                  <a:gd name="connsiteY4" fmla="*/ 50637 h 81448"/>
                  <a:gd name="connsiteX5" fmla="*/ 72896 w 89593"/>
                  <a:gd name="connsiteY5" fmla="*/ 70185 h 8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93" h="81448">
                    <a:moveTo>
                      <a:pt x="18326" y="49823"/>
                    </a:moveTo>
                    <a:lnTo>
                      <a:pt x="19140" y="44121"/>
                    </a:lnTo>
                    <a:cubicBezTo>
                      <a:pt x="21584" y="24574"/>
                      <a:pt x="43575" y="12356"/>
                      <a:pt x="60679" y="21316"/>
                    </a:cubicBezTo>
                    <a:cubicBezTo>
                      <a:pt x="60679" y="21316"/>
                      <a:pt x="61494" y="21316"/>
                      <a:pt x="61494" y="21316"/>
                    </a:cubicBezTo>
                    <a:cubicBezTo>
                      <a:pt x="72082" y="27017"/>
                      <a:pt x="76969" y="38420"/>
                      <a:pt x="75340" y="50637"/>
                    </a:cubicBezTo>
                    <a:lnTo>
                      <a:pt x="72896" y="70185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20" name="Freihandform: Form 1066">
                <a:extLst>
                  <a:ext uri="{FF2B5EF4-FFF2-40B4-BE49-F238E27FC236}">
                    <a16:creationId xmlns:a16="http://schemas.microsoft.com/office/drawing/2014/main" id="{6A7D4E1C-C3A4-9C52-D1A9-829835A46178}"/>
                  </a:ext>
                </a:extLst>
              </p:cNvPr>
              <p:cNvSpPr/>
              <p:nvPr/>
            </p:nvSpPr>
            <p:spPr bwMode="gray">
              <a:xfrm>
                <a:off x="11223669" y="10227744"/>
                <a:ext cx="224021" cy="405659"/>
              </a:xfrm>
              <a:custGeom>
                <a:avLst/>
                <a:gdLst>
                  <a:gd name="connsiteX0" fmla="*/ 232881 w 301361"/>
                  <a:gd name="connsiteY0" fmla="*/ 49943 h 545707"/>
                  <a:gd name="connsiteX1" fmla="*/ 234511 w 301361"/>
                  <a:gd name="connsiteY1" fmla="*/ 50758 h 545707"/>
                  <a:gd name="connsiteX2" fmla="*/ 273606 w 301361"/>
                  <a:gd name="connsiteY2" fmla="*/ 186778 h 545707"/>
                  <a:gd name="connsiteX3" fmla="*/ 259760 w 301361"/>
                  <a:gd name="connsiteY3" fmla="*/ 208769 h 545707"/>
                  <a:gd name="connsiteX4" fmla="*/ 198673 w 301361"/>
                  <a:gd name="connsiteY4" fmla="*/ 405875 h 545707"/>
                  <a:gd name="connsiteX5" fmla="*/ 84644 w 301361"/>
                  <a:gd name="connsiteY5" fmla="*/ 525605 h 545707"/>
                  <a:gd name="connsiteX6" fmla="*/ 44735 w 301361"/>
                  <a:gd name="connsiteY6" fmla="*/ 354562 h 545707"/>
                  <a:gd name="connsiteX7" fmla="*/ 69984 w 301361"/>
                  <a:gd name="connsiteY7" fmla="*/ 172117 h 545707"/>
                  <a:gd name="connsiteX8" fmla="*/ 63468 w 301361"/>
                  <a:gd name="connsiteY8" fmla="*/ 94740 h 545707"/>
                  <a:gd name="connsiteX9" fmla="*/ 63468 w 301361"/>
                  <a:gd name="connsiteY9" fmla="*/ 92297 h 545707"/>
                  <a:gd name="connsiteX10" fmla="*/ 168537 w 301361"/>
                  <a:gd name="connsiteY10" fmla="*/ 23065 h 545707"/>
                  <a:gd name="connsiteX11" fmla="*/ 232881 w 301361"/>
                  <a:gd name="connsiteY11" fmla="*/ 49943 h 545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1361" h="545707">
                    <a:moveTo>
                      <a:pt x="232881" y="49943"/>
                    </a:moveTo>
                    <a:cubicBezTo>
                      <a:pt x="232881" y="49943"/>
                      <a:pt x="233696" y="49943"/>
                      <a:pt x="234511" y="50758"/>
                    </a:cubicBezTo>
                    <a:cubicBezTo>
                      <a:pt x="285009" y="75193"/>
                      <a:pt x="302927" y="138723"/>
                      <a:pt x="273606" y="186778"/>
                    </a:cubicBezTo>
                    <a:cubicBezTo>
                      <a:pt x="269534" y="193293"/>
                      <a:pt x="264647" y="200624"/>
                      <a:pt x="259760" y="208769"/>
                    </a:cubicBezTo>
                    <a:cubicBezTo>
                      <a:pt x="223108" y="268227"/>
                      <a:pt x="201931" y="335829"/>
                      <a:pt x="198673" y="405875"/>
                    </a:cubicBezTo>
                    <a:cubicBezTo>
                      <a:pt x="196229" y="462075"/>
                      <a:pt x="177496" y="542709"/>
                      <a:pt x="84644" y="525605"/>
                    </a:cubicBezTo>
                    <a:cubicBezTo>
                      <a:pt x="84644" y="525605"/>
                      <a:pt x="-32642" y="511759"/>
                      <a:pt x="44735" y="354562"/>
                    </a:cubicBezTo>
                    <a:cubicBezTo>
                      <a:pt x="44735" y="354562"/>
                      <a:pt x="87088" y="261711"/>
                      <a:pt x="69984" y="172117"/>
                    </a:cubicBezTo>
                    <a:cubicBezTo>
                      <a:pt x="65097" y="146868"/>
                      <a:pt x="61839" y="120804"/>
                      <a:pt x="63468" y="94740"/>
                    </a:cubicBezTo>
                    <a:cubicBezTo>
                      <a:pt x="63468" y="93926"/>
                      <a:pt x="63468" y="93111"/>
                      <a:pt x="63468" y="92297"/>
                    </a:cubicBezTo>
                    <a:cubicBezTo>
                      <a:pt x="65911" y="40169"/>
                      <a:pt x="118853" y="5146"/>
                      <a:pt x="168537" y="23065"/>
                    </a:cubicBezTo>
                    <a:cubicBezTo>
                      <a:pt x="189714" y="31210"/>
                      <a:pt x="213334" y="40169"/>
                      <a:pt x="232881" y="49943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21" name="Freihandform: Form 1067">
                <a:extLst>
                  <a:ext uri="{FF2B5EF4-FFF2-40B4-BE49-F238E27FC236}">
                    <a16:creationId xmlns:a16="http://schemas.microsoft.com/office/drawing/2014/main" id="{A12AE1C2-848D-F3E5-EB29-8BF9E241FF8C}"/>
                  </a:ext>
                </a:extLst>
              </p:cNvPr>
              <p:cNvSpPr/>
              <p:nvPr/>
            </p:nvSpPr>
            <p:spPr bwMode="gray">
              <a:xfrm>
                <a:off x="11442497" y="10260174"/>
                <a:ext cx="30273" cy="30273"/>
              </a:xfrm>
              <a:custGeom>
                <a:avLst/>
                <a:gdLst>
                  <a:gd name="connsiteX0" fmla="*/ 18326 w 40724"/>
                  <a:gd name="connsiteY0" fmla="*/ 22606 h 40724"/>
                  <a:gd name="connsiteX1" fmla="*/ 24842 w 40724"/>
                  <a:gd name="connsiteY1" fmla="*/ 18534 h 40724"/>
                  <a:gd name="connsiteX2" fmla="*/ 28914 w 40724"/>
                  <a:gd name="connsiteY2" fmla="*/ 25049 h 40724"/>
                  <a:gd name="connsiteX3" fmla="*/ 22398 w 40724"/>
                  <a:gd name="connsiteY3" fmla="*/ 29122 h 40724"/>
                  <a:gd name="connsiteX4" fmla="*/ 18326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18326" y="22606"/>
                    </a:moveTo>
                    <a:cubicBezTo>
                      <a:pt x="19141" y="19348"/>
                      <a:pt x="21584" y="17719"/>
                      <a:pt x="24842" y="18534"/>
                    </a:cubicBezTo>
                    <a:cubicBezTo>
                      <a:pt x="28100" y="19348"/>
                      <a:pt x="29729" y="21792"/>
                      <a:pt x="28914" y="25049"/>
                    </a:cubicBezTo>
                    <a:cubicBezTo>
                      <a:pt x="28100" y="28307"/>
                      <a:pt x="25657" y="29936"/>
                      <a:pt x="22398" y="29122"/>
                    </a:cubicBezTo>
                    <a:cubicBezTo>
                      <a:pt x="19955" y="28307"/>
                      <a:pt x="18326" y="25049"/>
                      <a:pt x="18326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23" name="Freihandform: Form 1068">
                <a:extLst>
                  <a:ext uri="{FF2B5EF4-FFF2-40B4-BE49-F238E27FC236}">
                    <a16:creationId xmlns:a16="http://schemas.microsoft.com/office/drawing/2014/main" id="{EF282842-7010-59E5-7A69-A0998C11E68E}"/>
                  </a:ext>
                </a:extLst>
              </p:cNvPr>
              <p:cNvSpPr/>
              <p:nvPr/>
            </p:nvSpPr>
            <p:spPr bwMode="gray">
              <a:xfrm>
                <a:off x="11416462" y="10229296"/>
                <a:ext cx="30273" cy="30273"/>
              </a:xfrm>
              <a:custGeom>
                <a:avLst/>
                <a:gdLst>
                  <a:gd name="connsiteX0" fmla="*/ 18326 w 40724"/>
                  <a:gd name="connsiteY0" fmla="*/ 22606 h 40724"/>
                  <a:gd name="connsiteX1" fmla="*/ 24842 w 40724"/>
                  <a:gd name="connsiteY1" fmla="*/ 18534 h 40724"/>
                  <a:gd name="connsiteX2" fmla="*/ 28914 w 40724"/>
                  <a:gd name="connsiteY2" fmla="*/ 25049 h 40724"/>
                  <a:gd name="connsiteX3" fmla="*/ 22398 w 40724"/>
                  <a:gd name="connsiteY3" fmla="*/ 29122 h 40724"/>
                  <a:gd name="connsiteX4" fmla="*/ 18326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18326" y="22606"/>
                    </a:moveTo>
                    <a:cubicBezTo>
                      <a:pt x="19140" y="19348"/>
                      <a:pt x="21584" y="17719"/>
                      <a:pt x="24842" y="18534"/>
                    </a:cubicBezTo>
                    <a:cubicBezTo>
                      <a:pt x="28100" y="19348"/>
                      <a:pt x="29729" y="21792"/>
                      <a:pt x="28914" y="25049"/>
                    </a:cubicBezTo>
                    <a:cubicBezTo>
                      <a:pt x="28100" y="28307"/>
                      <a:pt x="25657" y="29936"/>
                      <a:pt x="22398" y="29122"/>
                    </a:cubicBezTo>
                    <a:cubicBezTo>
                      <a:pt x="19955" y="28307"/>
                      <a:pt x="18326" y="25864"/>
                      <a:pt x="18326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28" name="Freihandform: Form 1069">
                <a:extLst>
                  <a:ext uri="{FF2B5EF4-FFF2-40B4-BE49-F238E27FC236}">
                    <a16:creationId xmlns:a16="http://schemas.microsoft.com/office/drawing/2014/main" id="{B81ADD9A-4DFF-0453-B49F-30BDD9C9AC41}"/>
                  </a:ext>
                </a:extLst>
              </p:cNvPr>
              <p:cNvSpPr/>
              <p:nvPr/>
            </p:nvSpPr>
            <p:spPr bwMode="gray">
              <a:xfrm>
                <a:off x="11382557" y="10206894"/>
                <a:ext cx="30273" cy="30273"/>
              </a:xfrm>
              <a:custGeom>
                <a:avLst/>
                <a:gdLst>
                  <a:gd name="connsiteX0" fmla="*/ 18326 w 40724"/>
                  <a:gd name="connsiteY0" fmla="*/ 22606 h 40724"/>
                  <a:gd name="connsiteX1" fmla="*/ 24842 w 40724"/>
                  <a:gd name="connsiteY1" fmla="*/ 18534 h 40724"/>
                  <a:gd name="connsiteX2" fmla="*/ 28914 w 40724"/>
                  <a:gd name="connsiteY2" fmla="*/ 25049 h 40724"/>
                  <a:gd name="connsiteX3" fmla="*/ 22398 w 40724"/>
                  <a:gd name="connsiteY3" fmla="*/ 29122 h 40724"/>
                  <a:gd name="connsiteX4" fmla="*/ 18326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18326" y="22606"/>
                    </a:moveTo>
                    <a:cubicBezTo>
                      <a:pt x="19140" y="19348"/>
                      <a:pt x="21584" y="17719"/>
                      <a:pt x="24842" y="18534"/>
                    </a:cubicBezTo>
                    <a:cubicBezTo>
                      <a:pt x="28099" y="19348"/>
                      <a:pt x="29729" y="21792"/>
                      <a:pt x="28914" y="25049"/>
                    </a:cubicBezTo>
                    <a:cubicBezTo>
                      <a:pt x="28099" y="28307"/>
                      <a:pt x="25656" y="29936"/>
                      <a:pt x="22398" y="29122"/>
                    </a:cubicBezTo>
                    <a:cubicBezTo>
                      <a:pt x="19955" y="28307"/>
                      <a:pt x="18326" y="25864"/>
                      <a:pt x="18326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29" name="Freihandform: Form 1070">
                <a:extLst>
                  <a:ext uri="{FF2B5EF4-FFF2-40B4-BE49-F238E27FC236}">
                    <a16:creationId xmlns:a16="http://schemas.microsoft.com/office/drawing/2014/main" id="{F9F6F495-E227-2D4B-00EC-E05A70939039}"/>
                  </a:ext>
                </a:extLst>
              </p:cNvPr>
              <p:cNvSpPr/>
              <p:nvPr/>
            </p:nvSpPr>
            <p:spPr bwMode="gray">
              <a:xfrm>
                <a:off x="11346229" y="10192363"/>
                <a:ext cx="30273" cy="30273"/>
              </a:xfrm>
              <a:custGeom>
                <a:avLst/>
                <a:gdLst>
                  <a:gd name="connsiteX0" fmla="*/ 18326 w 40724"/>
                  <a:gd name="connsiteY0" fmla="*/ 22606 h 40724"/>
                  <a:gd name="connsiteX1" fmla="*/ 24842 w 40724"/>
                  <a:gd name="connsiteY1" fmla="*/ 18534 h 40724"/>
                  <a:gd name="connsiteX2" fmla="*/ 28914 w 40724"/>
                  <a:gd name="connsiteY2" fmla="*/ 25050 h 40724"/>
                  <a:gd name="connsiteX3" fmla="*/ 22398 w 40724"/>
                  <a:gd name="connsiteY3" fmla="*/ 29122 h 40724"/>
                  <a:gd name="connsiteX4" fmla="*/ 18326 w 40724"/>
                  <a:gd name="connsiteY4" fmla="*/ 22606 h 4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24" h="40724">
                    <a:moveTo>
                      <a:pt x="18326" y="22606"/>
                    </a:moveTo>
                    <a:cubicBezTo>
                      <a:pt x="19140" y="19348"/>
                      <a:pt x="21584" y="17719"/>
                      <a:pt x="24842" y="18534"/>
                    </a:cubicBezTo>
                    <a:cubicBezTo>
                      <a:pt x="28099" y="19348"/>
                      <a:pt x="29729" y="21792"/>
                      <a:pt x="28914" y="25050"/>
                    </a:cubicBezTo>
                    <a:cubicBezTo>
                      <a:pt x="28099" y="28307"/>
                      <a:pt x="25656" y="29936"/>
                      <a:pt x="22398" y="29122"/>
                    </a:cubicBezTo>
                    <a:cubicBezTo>
                      <a:pt x="19955" y="28307"/>
                      <a:pt x="18326" y="25050"/>
                      <a:pt x="18326" y="22606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30" name="Freihandform: Form 1071">
                <a:extLst>
                  <a:ext uri="{FF2B5EF4-FFF2-40B4-BE49-F238E27FC236}">
                    <a16:creationId xmlns:a16="http://schemas.microsoft.com/office/drawing/2014/main" id="{478C5099-9A34-5576-B93D-56537F75CECB}"/>
                  </a:ext>
                </a:extLst>
              </p:cNvPr>
              <p:cNvSpPr/>
              <p:nvPr/>
            </p:nvSpPr>
            <p:spPr bwMode="gray">
              <a:xfrm>
                <a:off x="11264263" y="10173341"/>
                <a:ext cx="66601" cy="60546"/>
              </a:xfrm>
              <a:custGeom>
                <a:avLst/>
                <a:gdLst>
                  <a:gd name="connsiteX0" fmla="*/ 75647 w 89593"/>
                  <a:gd name="connsiteY0" fmla="*/ 49823 h 81448"/>
                  <a:gd name="connsiteX1" fmla="*/ 74833 w 89593"/>
                  <a:gd name="connsiteY1" fmla="*/ 44121 h 81448"/>
                  <a:gd name="connsiteX2" fmla="*/ 33294 w 89593"/>
                  <a:gd name="connsiteY2" fmla="*/ 21316 h 81448"/>
                  <a:gd name="connsiteX3" fmla="*/ 32479 w 89593"/>
                  <a:gd name="connsiteY3" fmla="*/ 21316 h 81448"/>
                  <a:gd name="connsiteX4" fmla="*/ 18633 w 89593"/>
                  <a:gd name="connsiteY4" fmla="*/ 50637 h 81448"/>
                  <a:gd name="connsiteX5" fmla="*/ 21076 w 89593"/>
                  <a:gd name="connsiteY5" fmla="*/ 70185 h 8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93" h="81448">
                    <a:moveTo>
                      <a:pt x="75647" y="49823"/>
                    </a:moveTo>
                    <a:lnTo>
                      <a:pt x="74833" y="44121"/>
                    </a:lnTo>
                    <a:cubicBezTo>
                      <a:pt x="72389" y="24574"/>
                      <a:pt x="50398" y="12356"/>
                      <a:pt x="33294" y="21316"/>
                    </a:cubicBezTo>
                    <a:cubicBezTo>
                      <a:pt x="33294" y="21316"/>
                      <a:pt x="32479" y="21316"/>
                      <a:pt x="32479" y="21316"/>
                    </a:cubicBezTo>
                    <a:cubicBezTo>
                      <a:pt x="21891" y="27017"/>
                      <a:pt x="17004" y="38420"/>
                      <a:pt x="18633" y="50637"/>
                    </a:cubicBezTo>
                    <a:lnTo>
                      <a:pt x="21076" y="70185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31" name="Freihandform: Form 1072">
                <a:extLst>
                  <a:ext uri="{FF2B5EF4-FFF2-40B4-BE49-F238E27FC236}">
                    <a16:creationId xmlns:a16="http://schemas.microsoft.com/office/drawing/2014/main" id="{73635322-DB2F-3BB3-36AE-E76787F19BCD}"/>
                  </a:ext>
                </a:extLst>
              </p:cNvPr>
              <p:cNvSpPr/>
              <p:nvPr/>
            </p:nvSpPr>
            <p:spPr bwMode="gray">
              <a:xfrm>
                <a:off x="10874974" y="10227744"/>
                <a:ext cx="224021" cy="405659"/>
              </a:xfrm>
              <a:custGeom>
                <a:avLst/>
                <a:gdLst>
                  <a:gd name="connsiteX0" fmla="*/ 73173 w 301361"/>
                  <a:gd name="connsiteY0" fmla="*/ 49943 h 545707"/>
                  <a:gd name="connsiteX1" fmla="*/ 71544 w 301361"/>
                  <a:gd name="connsiteY1" fmla="*/ 50758 h 545707"/>
                  <a:gd name="connsiteX2" fmla="*/ 32449 w 301361"/>
                  <a:gd name="connsiteY2" fmla="*/ 186778 h 545707"/>
                  <a:gd name="connsiteX3" fmla="*/ 46295 w 301361"/>
                  <a:gd name="connsiteY3" fmla="*/ 208769 h 545707"/>
                  <a:gd name="connsiteX4" fmla="*/ 107382 w 301361"/>
                  <a:gd name="connsiteY4" fmla="*/ 405875 h 545707"/>
                  <a:gd name="connsiteX5" fmla="*/ 221411 w 301361"/>
                  <a:gd name="connsiteY5" fmla="*/ 525605 h 545707"/>
                  <a:gd name="connsiteX6" fmla="*/ 261321 w 301361"/>
                  <a:gd name="connsiteY6" fmla="*/ 354562 h 545707"/>
                  <a:gd name="connsiteX7" fmla="*/ 236071 w 301361"/>
                  <a:gd name="connsiteY7" fmla="*/ 172117 h 545707"/>
                  <a:gd name="connsiteX8" fmla="*/ 242587 w 301361"/>
                  <a:gd name="connsiteY8" fmla="*/ 94740 h 545707"/>
                  <a:gd name="connsiteX9" fmla="*/ 242587 w 301361"/>
                  <a:gd name="connsiteY9" fmla="*/ 92297 h 545707"/>
                  <a:gd name="connsiteX10" fmla="*/ 137518 w 301361"/>
                  <a:gd name="connsiteY10" fmla="*/ 23065 h 545707"/>
                  <a:gd name="connsiteX11" fmla="*/ 73173 w 301361"/>
                  <a:gd name="connsiteY11" fmla="*/ 49943 h 545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1361" h="545707">
                    <a:moveTo>
                      <a:pt x="73173" y="49943"/>
                    </a:moveTo>
                    <a:cubicBezTo>
                      <a:pt x="73173" y="49943"/>
                      <a:pt x="72359" y="49943"/>
                      <a:pt x="71544" y="50758"/>
                    </a:cubicBezTo>
                    <a:cubicBezTo>
                      <a:pt x="21046" y="75193"/>
                      <a:pt x="3127" y="138723"/>
                      <a:pt x="32449" y="186778"/>
                    </a:cubicBezTo>
                    <a:cubicBezTo>
                      <a:pt x="36521" y="193293"/>
                      <a:pt x="41409" y="200624"/>
                      <a:pt x="46295" y="208769"/>
                    </a:cubicBezTo>
                    <a:cubicBezTo>
                      <a:pt x="82947" y="268227"/>
                      <a:pt x="104124" y="335829"/>
                      <a:pt x="107382" y="405875"/>
                    </a:cubicBezTo>
                    <a:cubicBezTo>
                      <a:pt x="109825" y="462075"/>
                      <a:pt x="128559" y="542709"/>
                      <a:pt x="221411" y="525605"/>
                    </a:cubicBezTo>
                    <a:cubicBezTo>
                      <a:pt x="221411" y="525605"/>
                      <a:pt x="338697" y="511759"/>
                      <a:pt x="261321" y="354562"/>
                    </a:cubicBezTo>
                    <a:cubicBezTo>
                      <a:pt x="261321" y="354562"/>
                      <a:pt x="218967" y="261711"/>
                      <a:pt x="236071" y="172117"/>
                    </a:cubicBezTo>
                    <a:cubicBezTo>
                      <a:pt x="240958" y="146868"/>
                      <a:pt x="244216" y="120804"/>
                      <a:pt x="242587" y="94740"/>
                    </a:cubicBezTo>
                    <a:cubicBezTo>
                      <a:pt x="242587" y="93926"/>
                      <a:pt x="242587" y="93111"/>
                      <a:pt x="242587" y="92297"/>
                    </a:cubicBezTo>
                    <a:cubicBezTo>
                      <a:pt x="240144" y="40169"/>
                      <a:pt x="187202" y="5146"/>
                      <a:pt x="137518" y="23065"/>
                    </a:cubicBezTo>
                    <a:cubicBezTo>
                      <a:pt x="116341" y="31210"/>
                      <a:pt x="92721" y="40169"/>
                      <a:pt x="73173" y="49943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32" name="Freihandform: Form 1073">
                <a:extLst>
                  <a:ext uri="{FF2B5EF4-FFF2-40B4-BE49-F238E27FC236}">
                    <a16:creationId xmlns:a16="http://schemas.microsoft.com/office/drawing/2014/main" id="{03FAF0D3-8FD1-AD06-BB1E-E3E54D8088FA}"/>
                  </a:ext>
                </a:extLst>
              </p:cNvPr>
              <p:cNvSpPr/>
              <p:nvPr/>
            </p:nvSpPr>
            <p:spPr bwMode="gray">
              <a:xfrm>
                <a:off x="11223669" y="10227744"/>
                <a:ext cx="224021" cy="405659"/>
              </a:xfrm>
              <a:custGeom>
                <a:avLst/>
                <a:gdLst>
                  <a:gd name="connsiteX0" fmla="*/ 232881 w 301361"/>
                  <a:gd name="connsiteY0" fmla="*/ 49943 h 545707"/>
                  <a:gd name="connsiteX1" fmla="*/ 234511 w 301361"/>
                  <a:gd name="connsiteY1" fmla="*/ 50758 h 545707"/>
                  <a:gd name="connsiteX2" fmla="*/ 273606 w 301361"/>
                  <a:gd name="connsiteY2" fmla="*/ 186778 h 545707"/>
                  <a:gd name="connsiteX3" fmla="*/ 259760 w 301361"/>
                  <a:gd name="connsiteY3" fmla="*/ 208769 h 545707"/>
                  <a:gd name="connsiteX4" fmla="*/ 198673 w 301361"/>
                  <a:gd name="connsiteY4" fmla="*/ 405875 h 545707"/>
                  <a:gd name="connsiteX5" fmla="*/ 84644 w 301361"/>
                  <a:gd name="connsiteY5" fmla="*/ 525605 h 545707"/>
                  <a:gd name="connsiteX6" fmla="*/ 44735 w 301361"/>
                  <a:gd name="connsiteY6" fmla="*/ 354562 h 545707"/>
                  <a:gd name="connsiteX7" fmla="*/ 69984 w 301361"/>
                  <a:gd name="connsiteY7" fmla="*/ 172117 h 545707"/>
                  <a:gd name="connsiteX8" fmla="*/ 63468 w 301361"/>
                  <a:gd name="connsiteY8" fmla="*/ 94740 h 545707"/>
                  <a:gd name="connsiteX9" fmla="*/ 63468 w 301361"/>
                  <a:gd name="connsiteY9" fmla="*/ 92297 h 545707"/>
                  <a:gd name="connsiteX10" fmla="*/ 168537 w 301361"/>
                  <a:gd name="connsiteY10" fmla="*/ 23065 h 545707"/>
                  <a:gd name="connsiteX11" fmla="*/ 232881 w 301361"/>
                  <a:gd name="connsiteY11" fmla="*/ 49943 h 545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1361" h="545707">
                    <a:moveTo>
                      <a:pt x="232881" y="49943"/>
                    </a:moveTo>
                    <a:cubicBezTo>
                      <a:pt x="232881" y="49943"/>
                      <a:pt x="233696" y="49943"/>
                      <a:pt x="234511" y="50758"/>
                    </a:cubicBezTo>
                    <a:cubicBezTo>
                      <a:pt x="285009" y="75193"/>
                      <a:pt x="302927" y="138723"/>
                      <a:pt x="273606" y="186778"/>
                    </a:cubicBezTo>
                    <a:cubicBezTo>
                      <a:pt x="269534" y="193293"/>
                      <a:pt x="264647" y="200624"/>
                      <a:pt x="259760" y="208769"/>
                    </a:cubicBezTo>
                    <a:cubicBezTo>
                      <a:pt x="223108" y="268227"/>
                      <a:pt x="201931" y="335829"/>
                      <a:pt x="198673" y="405875"/>
                    </a:cubicBezTo>
                    <a:cubicBezTo>
                      <a:pt x="196229" y="462075"/>
                      <a:pt x="177496" y="542709"/>
                      <a:pt x="84644" y="525605"/>
                    </a:cubicBezTo>
                    <a:cubicBezTo>
                      <a:pt x="84644" y="525605"/>
                      <a:pt x="-32642" y="511759"/>
                      <a:pt x="44735" y="354562"/>
                    </a:cubicBezTo>
                    <a:cubicBezTo>
                      <a:pt x="44735" y="354562"/>
                      <a:pt x="87088" y="261711"/>
                      <a:pt x="69984" y="172117"/>
                    </a:cubicBezTo>
                    <a:cubicBezTo>
                      <a:pt x="65097" y="146868"/>
                      <a:pt x="61839" y="120804"/>
                      <a:pt x="63468" y="94740"/>
                    </a:cubicBezTo>
                    <a:cubicBezTo>
                      <a:pt x="63468" y="93926"/>
                      <a:pt x="63468" y="93111"/>
                      <a:pt x="63468" y="92297"/>
                    </a:cubicBezTo>
                    <a:cubicBezTo>
                      <a:pt x="65911" y="40169"/>
                      <a:pt x="118853" y="5146"/>
                      <a:pt x="168537" y="23065"/>
                    </a:cubicBezTo>
                    <a:cubicBezTo>
                      <a:pt x="189714" y="31210"/>
                      <a:pt x="213334" y="40169"/>
                      <a:pt x="232881" y="49943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458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el 58">
            <a:extLst>
              <a:ext uri="{FF2B5EF4-FFF2-40B4-BE49-F238E27FC236}">
                <a16:creationId xmlns:a16="http://schemas.microsoft.com/office/drawing/2014/main" id="{472A9B8A-6C92-4B3E-95FA-F785005D27B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Strategies for Embracing Technology</a:t>
            </a:r>
          </a:p>
        </p:txBody>
      </p:sp>
      <p:pic>
        <p:nvPicPr>
          <p:cNvPr id="55" name="Bildplatzhalter 54">
            <a:extLst>
              <a:ext uri="{FF2B5EF4-FFF2-40B4-BE49-F238E27FC236}">
                <a16:creationId xmlns:a16="http://schemas.microsoft.com/office/drawing/2014/main" id="{77CC104A-9148-4BC1-8790-56C18787175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1973" r="11973"/>
          <a:stretch/>
        </p:blipFill>
        <p:spPr bwMode="gray"/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7C59493-F475-4225-8168-13473CDB8878}"/>
              </a:ext>
            </a:extLst>
          </p:cNvPr>
          <p:cNvSpPr>
            <a:spLocks noGrp="1"/>
          </p:cNvSpPr>
          <p:nvPr>
            <p:ph sz="half" idx="19"/>
          </p:nvPr>
        </p:nvSpPr>
        <p:spPr bwMode="gray"/>
        <p:txBody>
          <a:bodyPr/>
          <a:lstStyle/>
          <a:p>
            <a:pPr lvl="0"/>
            <a:r>
              <a:rPr lang="en-US" dirty="0"/>
              <a:t>Assist Needs – Identify areas where technology can add value and improve efficiency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397FA5-6751-477F-B86D-98EF65FFF0E3}"/>
              </a:ext>
            </a:extLst>
          </p:cNvPr>
          <p:cNvSpPr>
            <a:spLocks noGrp="1"/>
          </p:cNvSpPr>
          <p:nvPr>
            <p:ph sz="half" idx="20"/>
          </p:nvPr>
        </p:nvSpPr>
        <p:spPr bwMode="gray"/>
        <p:txBody>
          <a:bodyPr/>
          <a:lstStyle/>
          <a:p>
            <a:r>
              <a:rPr lang="en-US" dirty="0"/>
              <a:t>Collaborate – Work with partners like CGM to identify solutions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057FB0-252A-4603-843C-F383F93B325F}"/>
              </a:ext>
            </a:extLst>
          </p:cNvPr>
          <p:cNvSpPr>
            <a:spLocks noGrp="1"/>
          </p:cNvSpPr>
          <p:nvPr>
            <p:ph sz="half" idx="21"/>
          </p:nvPr>
        </p:nvSpPr>
        <p:spPr bwMode="gray"/>
        <p:txBody>
          <a:bodyPr/>
          <a:lstStyle/>
          <a:p>
            <a:r>
              <a:rPr lang="en-US" dirty="0"/>
              <a:t>Invest in Training – Make sure your employees get training in the new technologies and workflows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F8F48E5-223F-4CAF-93C8-B83EA8FAA9F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02CEFE82-39F2-4F47-8A0C-D5AB3496FA5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7B3FCE2A-073E-4D99-9FE3-3BBE4BA6060C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5CFE46ED-B748-45DE-89B5-226A73E85A89}" type="datetime1">
              <a:rPr lang="en-US" smtClean="0"/>
              <a:t>8/8/2024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A1FF903-E260-4077-B6AD-3D53C97AA4F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en-US" dirty="0"/>
              <a:t>CompuGroup Medical</a:t>
            </a:r>
          </a:p>
        </p:txBody>
      </p:sp>
      <p:grpSp>
        <p:nvGrpSpPr>
          <p:cNvPr id="5" name="Gruppieren 141">
            <a:extLst>
              <a:ext uri="{FF2B5EF4-FFF2-40B4-BE49-F238E27FC236}">
                <a16:creationId xmlns:a16="http://schemas.microsoft.com/office/drawing/2014/main" id="{C0E8B3E8-F6A1-D6D8-AFA4-9B1878013BF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442915" y="2014877"/>
            <a:ext cx="898977" cy="898977"/>
            <a:chOff x="10748511" y="1322201"/>
            <a:chExt cx="898977" cy="898977"/>
          </a:xfrm>
        </p:grpSpPr>
        <p:sp>
          <p:nvSpPr>
            <p:cNvPr id="11" name="Ellipse 142">
              <a:extLst>
                <a:ext uri="{FF2B5EF4-FFF2-40B4-BE49-F238E27FC236}">
                  <a16:creationId xmlns:a16="http://schemas.microsoft.com/office/drawing/2014/main" id="{0AA18F04-D41A-FE1B-C2E7-9B758F40A4B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0748511" y="1322201"/>
              <a:ext cx="898977" cy="898977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12" name="Grafik 606">
              <a:extLst>
                <a:ext uri="{FF2B5EF4-FFF2-40B4-BE49-F238E27FC236}">
                  <a16:creationId xmlns:a16="http://schemas.microsoft.com/office/drawing/2014/main" id="{8EDC4A8A-0EFD-E1E0-3E6F-C9E3B68E298F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11019405" y="1593095"/>
              <a:ext cx="357188" cy="357188"/>
              <a:chOff x="16297042" y="-20002390"/>
              <a:chExt cx="3571875" cy="3571875"/>
            </a:xfrm>
          </p:grpSpPr>
          <p:sp>
            <p:nvSpPr>
              <p:cNvPr id="13" name="Freihandform: Form 144">
                <a:extLst>
                  <a:ext uri="{FF2B5EF4-FFF2-40B4-BE49-F238E27FC236}">
                    <a16:creationId xmlns:a16="http://schemas.microsoft.com/office/drawing/2014/main" id="{6431E3EF-F4F1-BDC1-0124-B2CBDF4C2C6F}"/>
                  </a:ext>
                </a:extLst>
              </p:cNvPr>
              <p:cNvSpPr/>
              <p:nvPr/>
            </p:nvSpPr>
            <p:spPr bwMode="gray">
              <a:xfrm>
                <a:off x="17158280" y="-19907140"/>
                <a:ext cx="607053" cy="660082"/>
              </a:xfrm>
              <a:custGeom>
                <a:avLst/>
                <a:gdLst>
                  <a:gd name="connsiteX0" fmla="*/ 606088 w 607053"/>
                  <a:gd name="connsiteY0" fmla="*/ 330041 h 660082"/>
                  <a:gd name="connsiteX1" fmla="*/ 303574 w 607053"/>
                  <a:gd name="connsiteY1" fmla="*/ 660083 h 660082"/>
                  <a:gd name="connsiteX2" fmla="*/ 965 w 607053"/>
                  <a:gd name="connsiteY2" fmla="*/ 330041 h 660082"/>
                  <a:gd name="connsiteX3" fmla="*/ 303574 w 607053"/>
                  <a:gd name="connsiteY3" fmla="*/ 0 h 660082"/>
                  <a:gd name="connsiteX4" fmla="*/ 606088 w 607053"/>
                  <a:gd name="connsiteY4" fmla="*/ 330041 h 660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7053" h="660082">
                    <a:moveTo>
                      <a:pt x="606088" y="330041"/>
                    </a:moveTo>
                    <a:cubicBezTo>
                      <a:pt x="592563" y="511874"/>
                      <a:pt x="454831" y="660083"/>
                      <a:pt x="303574" y="660083"/>
                    </a:cubicBezTo>
                    <a:cubicBezTo>
                      <a:pt x="152317" y="660083"/>
                      <a:pt x="14204" y="511969"/>
                      <a:pt x="965" y="330041"/>
                    </a:cubicBezTo>
                    <a:cubicBezTo>
                      <a:pt x="-12751" y="140970"/>
                      <a:pt x="121361" y="0"/>
                      <a:pt x="303574" y="0"/>
                    </a:cubicBezTo>
                    <a:cubicBezTo>
                      <a:pt x="485787" y="0"/>
                      <a:pt x="619804" y="144494"/>
                      <a:pt x="606088" y="330041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14" name="Freihandform: Form 145">
                <a:extLst>
                  <a:ext uri="{FF2B5EF4-FFF2-40B4-BE49-F238E27FC236}">
                    <a16:creationId xmlns:a16="http://schemas.microsoft.com/office/drawing/2014/main" id="{9F4EA4A1-5486-7E67-AFE2-BCFEF3DC78A0}"/>
                  </a:ext>
                </a:extLst>
              </p:cNvPr>
              <p:cNvSpPr/>
              <p:nvPr/>
            </p:nvSpPr>
            <p:spPr bwMode="gray">
              <a:xfrm>
                <a:off x="16943122" y="-19017981"/>
                <a:ext cx="1317281" cy="2495135"/>
              </a:xfrm>
              <a:custGeom>
                <a:avLst/>
                <a:gdLst>
                  <a:gd name="connsiteX0" fmla="*/ 0 w 1317281"/>
                  <a:gd name="connsiteY0" fmla="*/ 1094899 h 2495135"/>
                  <a:gd name="connsiteX1" fmla="*/ 763143 w 1317281"/>
                  <a:gd name="connsiteY1" fmla="*/ 2376392 h 2495135"/>
                  <a:gd name="connsiteX2" fmla="*/ 1091660 w 1317281"/>
                  <a:gd name="connsiteY2" fmla="*/ 2463451 h 2495135"/>
                  <a:gd name="connsiteX3" fmla="*/ 1091660 w 1317281"/>
                  <a:gd name="connsiteY3" fmla="*/ 2463451 h 2495135"/>
                  <a:gd name="connsiteX4" fmla="*/ 1183291 w 1317281"/>
                  <a:gd name="connsiteY4" fmla="*/ 2132648 h 2495135"/>
                  <a:gd name="connsiteX5" fmla="*/ 1182910 w 1317281"/>
                  <a:gd name="connsiteY5" fmla="*/ 2132076 h 2495135"/>
                  <a:gd name="connsiteX6" fmla="*/ 592360 w 1317281"/>
                  <a:gd name="connsiteY6" fmla="*/ 1094899 h 2495135"/>
                  <a:gd name="connsiteX7" fmla="*/ 652272 w 1317281"/>
                  <a:gd name="connsiteY7" fmla="*/ 887730 h 2495135"/>
                  <a:gd name="connsiteX8" fmla="*/ 1082135 w 1317281"/>
                  <a:gd name="connsiteY8" fmla="*/ 1107758 h 2495135"/>
                  <a:gd name="connsiteX9" fmla="*/ 1299877 w 1317281"/>
                  <a:gd name="connsiteY9" fmla="*/ 1036796 h 2495135"/>
                  <a:gd name="connsiteX10" fmla="*/ 1307783 w 1317281"/>
                  <a:gd name="connsiteY10" fmla="*/ 1018413 h 2495135"/>
                  <a:gd name="connsiteX11" fmla="*/ 1307783 w 1317281"/>
                  <a:gd name="connsiteY11" fmla="*/ 1018413 h 2495135"/>
                  <a:gd name="connsiteX12" fmla="*/ 1233011 w 1317281"/>
                  <a:gd name="connsiteY12" fmla="*/ 821722 h 2495135"/>
                  <a:gd name="connsiteX13" fmla="*/ 972407 w 1317281"/>
                  <a:gd name="connsiteY13" fmla="*/ 679132 h 2495135"/>
                  <a:gd name="connsiteX14" fmla="*/ 677132 w 1317281"/>
                  <a:gd name="connsiteY14" fmla="*/ 38957 h 2495135"/>
                  <a:gd name="connsiteX15" fmla="*/ 230981 w 1317281"/>
                  <a:gd name="connsiteY15" fmla="*/ 0 h 2495135"/>
                  <a:gd name="connsiteX16" fmla="*/ 0 w 1317281"/>
                  <a:gd name="connsiteY16" fmla="*/ 1094899 h 2495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17281" h="2495135">
                    <a:moveTo>
                      <a:pt x="0" y="1094899"/>
                    </a:moveTo>
                    <a:lnTo>
                      <a:pt x="763143" y="2376392"/>
                    </a:lnTo>
                    <a:cubicBezTo>
                      <a:pt x="830675" y="2490026"/>
                      <a:pt x="976693" y="2528697"/>
                      <a:pt x="1091660" y="2463451"/>
                    </a:cubicBezTo>
                    <a:lnTo>
                      <a:pt x="1091660" y="2463451"/>
                    </a:lnTo>
                    <a:cubicBezTo>
                      <a:pt x="1208246" y="2397443"/>
                      <a:pt x="1249299" y="2249329"/>
                      <a:pt x="1183291" y="2132648"/>
                    </a:cubicBezTo>
                    <a:cubicBezTo>
                      <a:pt x="1183196" y="2132457"/>
                      <a:pt x="1183100" y="2132267"/>
                      <a:pt x="1182910" y="2132076"/>
                    </a:cubicBezTo>
                    <a:lnTo>
                      <a:pt x="592360" y="1094899"/>
                    </a:lnTo>
                    <a:lnTo>
                      <a:pt x="652272" y="887730"/>
                    </a:lnTo>
                    <a:lnTo>
                      <a:pt x="1082135" y="1107758"/>
                    </a:lnTo>
                    <a:cubicBezTo>
                      <a:pt x="1161860" y="1148239"/>
                      <a:pt x="1259300" y="1116521"/>
                      <a:pt x="1299877" y="1036796"/>
                    </a:cubicBezTo>
                    <a:cubicBezTo>
                      <a:pt x="1302925" y="1030891"/>
                      <a:pt x="1305592" y="1024699"/>
                      <a:pt x="1307783" y="1018413"/>
                    </a:cubicBezTo>
                    <a:lnTo>
                      <a:pt x="1307783" y="1018413"/>
                    </a:lnTo>
                    <a:cubicBezTo>
                      <a:pt x="1334643" y="943356"/>
                      <a:pt x="1302925" y="859917"/>
                      <a:pt x="1233011" y="821722"/>
                    </a:cubicBezTo>
                    <a:lnTo>
                      <a:pt x="972407" y="679132"/>
                    </a:lnTo>
                    <a:lnTo>
                      <a:pt x="677132" y="38957"/>
                    </a:lnTo>
                    <a:lnTo>
                      <a:pt x="230981" y="0"/>
                    </a:lnTo>
                    <a:lnTo>
                      <a:pt x="0" y="1094899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52" name="Freihandform: Form 146">
                <a:extLst>
                  <a:ext uri="{FF2B5EF4-FFF2-40B4-BE49-F238E27FC236}">
                    <a16:creationId xmlns:a16="http://schemas.microsoft.com/office/drawing/2014/main" id="{BDB832B6-9DDF-640C-355E-70380EDC4289}"/>
                  </a:ext>
                </a:extLst>
              </p:cNvPr>
              <p:cNvSpPr/>
              <p:nvPr/>
            </p:nvSpPr>
            <p:spPr bwMode="gray">
              <a:xfrm>
                <a:off x="16392292" y="-19039599"/>
                <a:ext cx="812768" cy="2494808"/>
              </a:xfrm>
              <a:custGeom>
                <a:avLst/>
                <a:gdLst>
                  <a:gd name="connsiteX0" fmla="*/ 782003 w 812768"/>
                  <a:gd name="connsiteY0" fmla="*/ 21904 h 2494808"/>
                  <a:gd name="connsiteX1" fmla="*/ 512350 w 812768"/>
                  <a:gd name="connsiteY1" fmla="*/ 1426 h 2494808"/>
                  <a:gd name="connsiteX2" fmla="*/ 189262 w 812768"/>
                  <a:gd name="connsiteY2" fmla="*/ 181067 h 2494808"/>
                  <a:gd name="connsiteX3" fmla="*/ 0 w 812768"/>
                  <a:gd name="connsiteY3" fmla="*/ 951259 h 2494808"/>
                  <a:gd name="connsiteX4" fmla="*/ 550831 w 812768"/>
                  <a:gd name="connsiteY4" fmla="*/ 1116518 h 2494808"/>
                  <a:gd name="connsiteX5" fmla="*/ 394716 w 812768"/>
                  <a:gd name="connsiteY5" fmla="*/ 1762027 h 2494808"/>
                  <a:gd name="connsiteX6" fmla="*/ 91345 w 812768"/>
                  <a:gd name="connsiteY6" fmla="*/ 2196176 h 2494808"/>
                  <a:gd name="connsiteX7" fmla="*/ 112586 w 812768"/>
                  <a:gd name="connsiteY7" fmla="*/ 2439349 h 2494808"/>
                  <a:gd name="connsiteX8" fmla="*/ 112586 w 812768"/>
                  <a:gd name="connsiteY8" fmla="*/ 2439349 h 2494808"/>
                  <a:gd name="connsiteX9" fmla="*/ 381191 w 812768"/>
                  <a:gd name="connsiteY9" fmla="*/ 2438969 h 2494808"/>
                  <a:gd name="connsiteX10" fmla="*/ 404241 w 812768"/>
                  <a:gd name="connsiteY10" fmla="*/ 2410965 h 2494808"/>
                  <a:gd name="connsiteX11" fmla="*/ 703517 w 812768"/>
                  <a:gd name="connsiteY11" fmla="*/ 1967576 h 2494808"/>
                  <a:gd name="connsiteX12" fmla="*/ 812768 w 812768"/>
                  <a:gd name="connsiteY12" fmla="*/ 1556287 h 249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12768" h="2494808">
                    <a:moveTo>
                      <a:pt x="782003" y="21904"/>
                    </a:moveTo>
                    <a:lnTo>
                      <a:pt x="512350" y="1426"/>
                    </a:lnTo>
                    <a:cubicBezTo>
                      <a:pt x="358045" y="-10385"/>
                      <a:pt x="234220" y="51337"/>
                      <a:pt x="189262" y="181067"/>
                    </a:cubicBezTo>
                    <a:lnTo>
                      <a:pt x="0" y="951259"/>
                    </a:lnTo>
                    <a:lnTo>
                      <a:pt x="550831" y="1116518"/>
                    </a:lnTo>
                    <a:lnTo>
                      <a:pt x="394716" y="1762027"/>
                    </a:lnTo>
                    <a:lnTo>
                      <a:pt x="91345" y="2196176"/>
                    </a:lnTo>
                    <a:cubicBezTo>
                      <a:pt x="38481" y="2271614"/>
                      <a:pt x="47434" y="2374199"/>
                      <a:pt x="112586" y="2439349"/>
                    </a:cubicBezTo>
                    <a:lnTo>
                      <a:pt x="112586" y="2439349"/>
                    </a:lnTo>
                    <a:cubicBezTo>
                      <a:pt x="186881" y="2513454"/>
                      <a:pt x="307086" y="2513264"/>
                      <a:pt x="381191" y="2438969"/>
                    </a:cubicBezTo>
                    <a:cubicBezTo>
                      <a:pt x="389763" y="2430396"/>
                      <a:pt x="397478" y="2420966"/>
                      <a:pt x="404241" y="2410965"/>
                    </a:cubicBezTo>
                    <a:lnTo>
                      <a:pt x="703517" y="1967576"/>
                    </a:lnTo>
                    <a:lnTo>
                      <a:pt x="812768" y="1556287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53" name="Freihandform: Form 147">
                <a:extLst>
                  <a:ext uri="{FF2B5EF4-FFF2-40B4-BE49-F238E27FC236}">
                    <a16:creationId xmlns:a16="http://schemas.microsoft.com/office/drawing/2014/main" id="{AF285814-ABBC-678C-0050-325DA89ECDFE}"/>
                  </a:ext>
                </a:extLst>
              </p:cNvPr>
              <p:cNvSpPr/>
              <p:nvPr/>
            </p:nvSpPr>
            <p:spPr bwMode="gray">
              <a:xfrm>
                <a:off x="18983087" y="-18943400"/>
                <a:ext cx="420443" cy="457199"/>
              </a:xfrm>
              <a:custGeom>
                <a:avLst/>
                <a:gdLst>
                  <a:gd name="connsiteX0" fmla="*/ 419772 w 420443"/>
                  <a:gd name="connsiteY0" fmla="*/ 228600 h 457199"/>
                  <a:gd name="connsiteX1" fmla="*/ 210222 w 420443"/>
                  <a:gd name="connsiteY1" fmla="*/ 457200 h 457199"/>
                  <a:gd name="connsiteX2" fmla="*/ 672 w 420443"/>
                  <a:gd name="connsiteY2" fmla="*/ 228600 h 457199"/>
                  <a:gd name="connsiteX3" fmla="*/ 210222 w 420443"/>
                  <a:gd name="connsiteY3" fmla="*/ 0 h 457199"/>
                  <a:gd name="connsiteX4" fmla="*/ 419772 w 420443"/>
                  <a:gd name="connsiteY4" fmla="*/ 228600 h 457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0443" h="457199">
                    <a:moveTo>
                      <a:pt x="419772" y="228600"/>
                    </a:moveTo>
                    <a:cubicBezTo>
                      <a:pt x="410247" y="354520"/>
                      <a:pt x="314997" y="457200"/>
                      <a:pt x="210222" y="457200"/>
                    </a:cubicBezTo>
                    <a:cubicBezTo>
                      <a:pt x="105447" y="457200"/>
                      <a:pt x="10197" y="354520"/>
                      <a:pt x="672" y="228600"/>
                    </a:cubicBezTo>
                    <a:cubicBezTo>
                      <a:pt x="-8853" y="97631"/>
                      <a:pt x="84015" y="0"/>
                      <a:pt x="210222" y="0"/>
                    </a:cubicBezTo>
                    <a:cubicBezTo>
                      <a:pt x="336428" y="0"/>
                      <a:pt x="429297" y="99727"/>
                      <a:pt x="419772" y="22860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54" name="Freihandform: Form 148">
                <a:extLst>
                  <a:ext uri="{FF2B5EF4-FFF2-40B4-BE49-F238E27FC236}">
                    <a16:creationId xmlns:a16="http://schemas.microsoft.com/office/drawing/2014/main" id="{431AB0BC-CAD0-82F3-D617-19B5C6A9471C}"/>
                  </a:ext>
                </a:extLst>
              </p:cNvPr>
              <p:cNvSpPr/>
              <p:nvPr/>
            </p:nvSpPr>
            <p:spPr bwMode="gray">
              <a:xfrm>
                <a:off x="18834025" y="-18251504"/>
                <a:ext cx="938245" cy="1728357"/>
              </a:xfrm>
              <a:custGeom>
                <a:avLst/>
                <a:gdLst>
                  <a:gd name="connsiteX0" fmla="*/ 0 w 938245"/>
                  <a:gd name="connsiteY0" fmla="*/ 758666 h 1728357"/>
                  <a:gd name="connsiteX1" fmla="*/ 528638 w 938245"/>
                  <a:gd name="connsiteY1" fmla="*/ 1646206 h 1728357"/>
                  <a:gd name="connsiteX2" fmla="*/ 755904 w 938245"/>
                  <a:gd name="connsiteY2" fmla="*/ 1706499 h 1728357"/>
                  <a:gd name="connsiteX3" fmla="*/ 755904 w 938245"/>
                  <a:gd name="connsiteY3" fmla="*/ 1706499 h 1728357"/>
                  <a:gd name="connsiteX4" fmla="*/ 819436 w 938245"/>
                  <a:gd name="connsiteY4" fmla="*/ 1477518 h 1728357"/>
                  <a:gd name="connsiteX5" fmla="*/ 819150 w 938245"/>
                  <a:gd name="connsiteY5" fmla="*/ 1477042 h 1728357"/>
                  <a:gd name="connsiteX6" fmla="*/ 409575 w 938245"/>
                  <a:gd name="connsiteY6" fmla="*/ 758571 h 1728357"/>
                  <a:gd name="connsiteX7" fmla="*/ 451009 w 938245"/>
                  <a:gd name="connsiteY7" fmla="*/ 615029 h 1728357"/>
                  <a:gd name="connsiteX8" fmla="*/ 729234 w 938245"/>
                  <a:gd name="connsiteY8" fmla="*/ 776954 h 1728357"/>
                  <a:gd name="connsiteX9" fmla="*/ 919448 w 938245"/>
                  <a:gd name="connsiteY9" fmla="*/ 726376 h 1728357"/>
                  <a:gd name="connsiteX10" fmla="*/ 922115 w 938245"/>
                  <a:gd name="connsiteY10" fmla="*/ 721519 h 1728357"/>
                  <a:gd name="connsiteX11" fmla="*/ 922115 w 938245"/>
                  <a:gd name="connsiteY11" fmla="*/ 721519 h 1728357"/>
                  <a:gd name="connsiteX12" fmla="*/ 872204 w 938245"/>
                  <a:gd name="connsiteY12" fmla="*/ 538353 h 1728357"/>
                  <a:gd name="connsiteX13" fmla="*/ 702183 w 938245"/>
                  <a:gd name="connsiteY13" fmla="*/ 432721 h 1728357"/>
                  <a:gd name="connsiteX14" fmla="*/ 469106 w 938245"/>
                  <a:gd name="connsiteY14" fmla="*/ 26956 h 1728357"/>
                  <a:gd name="connsiteX15" fmla="*/ 160115 w 938245"/>
                  <a:gd name="connsiteY15" fmla="*/ 0 h 1728357"/>
                  <a:gd name="connsiteX16" fmla="*/ 0 w 938245"/>
                  <a:gd name="connsiteY16" fmla="*/ 758666 h 1728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38245" h="1728357">
                    <a:moveTo>
                      <a:pt x="0" y="758666"/>
                    </a:moveTo>
                    <a:lnTo>
                      <a:pt x="528638" y="1646206"/>
                    </a:lnTo>
                    <a:cubicBezTo>
                      <a:pt x="575405" y="1724787"/>
                      <a:pt x="676370" y="1751552"/>
                      <a:pt x="755904" y="1706499"/>
                    </a:cubicBezTo>
                    <a:lnTo>
                      <a:pt x="755904" y="1706499"/>
                    </a:lnTo>
                    <a:cubicBezTo>
                      <a:pt x="836676" y="1660779"/>
                      <a:pt x="865156" y="1558290"/>
                      <a:pt x="819436" y="1477518"/>
                    </a:cubicBezTo>
                    <a:cubicBezTo>
                      <a:pt x="819340" y="1477328"/>
                      <a:pt x="819245" y="1477232"/>
                      <a:pt x="819150" y="1477042"/>
                    </a:cubicBezTo>
                    <a:lnTo>
                      <a:pt x="409575" y="758571"/>
                    </a:lnTo>
                    <a:lnTo>
                      <a:pt x="451009" y="615029"/>
                    </a:lnTo>
                    <a:lnTo>
                      <a:pt x="729234" y="776954"/>
                    </a:lnTo>
                    <a:cubicBezTo>
                      <a:pt x="795719" y="815530"/>
                      <a:pt x="880872" y="792861"/>
                      <a:pt x="919448" y="726376"/>
                    </a:cubicBezTo>
                    <a:cubicBezTo>
                      <a:pt x="920401" y="724757"/>
                      <a:pt x="921258" y="723138"/>
                      <a:pt x="922115" y="721519"/>
                    </a:cubicBezTo>
                    <a:lnTo>
                      <a:pt x="922115" y="721519"/>
                    </a:lnTo>
                    <a:cubicBezTo>
                      <a:pt x="956310" y="656844"/>
                      <a:pt x="934498" y="576739"/>
                      <a:pt x="872204" y="538353"/>
                    </a:cubicBezTo>
                    <a:lnTo>
                      <a:pt x="702183" y="432721"/>
                    </a:lnTo>
                    <a:lnTo>
                      <a:pt x="469106" y="26956"/>
                    </a:lnTo>
                    <a:lnTo>
                      <a:pt x="160115" y="0"/>
                    </a:lnTo>
                    <a:lnTo>
                      <a:pt x="0" y="758666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56" name="Freihandform: Form 149">
                <a:extLst>
                  <a:ext uri="{FF2B5EF4-FFF2-40B4-BE49-F238E27FC236}">
                    <a16:creationId xmlns:a16="http://schemas.microsoft.com/office/drawing/2014/main" id="{243FA56E-10E2-6449-C99E-A6C7C6A92819}"/>
                  </a:ext>
                </a:extLst>
              </p:cNvPr>
              <p:cNvSpPr/>
              <p:nvPr/>
            </p:nvSpPr>
            <p:spPr bwMode="gray">
              <a:xfrm>
                <a:off x="18452454" y="-18266305"/>
                <a:ext cx="563403" cy="1728277"/>
              </a:xfrm>
              <a:custGeom>
                <a:avLst/>
                <a:gdLst>
                  <a:gd name="connsiteX0" fmla="*/ 541687 w 563403"/>
                  <a:gd name="connsiteY0" fmla="*/ 15182 h 1728277"/>
                  <a:gd name="connsiteX1" fmla="*/ 354901 w 563403"/>
                  <a:gd name="connsiteY1" fmla="*/ 990 h 1728277"/>
                  <a:gd name="connsiteX2" fmla="*/ 131064 w 563403"/>
                  <a:gd name="connsiteY2" fmla="*/ 125386 h 1728277"/>
                  <a:gd name="connsiteX3" fmla="*/ 0 w 563403"/>
                  <a:gd name="connsiteY3" fmla="*/ 658786 h 1728277"/>
                  <a:gd name="connsiteX4" fmla="*/ 381572 w 563403"/>
                  <a:gd name="connsiteY4" fmla="*/ 773086 h 1728277"/>
                  <a:gd name="connsiteX5" fmla="*/ 273653 w 563403"/>
                  <a:gd name="connsiteY5" fmla="*/ 1220190 h 1728277"/>
                  <a:gd name="connsiteX6" fmla="*/ 63246 w 563403"/>
                  <a:gd name="connsiteY6" fmla="*/ 1520704 h 1728277"/>
                  <a:gd name="connsiteX7" fmla="*/ 77629 w 563403"/>
                  <a:gd name="connsiteY7" fmla="*/ 1689582 h 1728277"/>
                  <a:gd name="connsiteX8" fmla="*/ 77629 w 563403"/>
                  <a:gd name="connsiteY8" fmla="*/ 1689582 h 1728277"/>
                  <a:gd name="connsiteX9" fmla="*/ 263652 w 563403"/>
                  <a:gd name="connsiteY9" fmla="*/ 1689963 h 1728277"/>
                  <a:gd name="connsiteX10" fmla="*/ 279749 w 563403"/>
                  <a:gd name="connsiteY10" fmla="*/ 1670532 h 1728277"/>
                  <a:gd name="connsiteX11" fmla="*/ 487204 w 563403"/>
                  <a:gd name="connsiteY11" fmla="*/ 1363065 h 1728277"/>
                  <a:gd name="connsiteX12" fmla="*/ 563404 w 563403"/>
                  <a:gd name="connsiteY12" fmla="*/ 1078172 h 1728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3403" h="1728277">
                    <a:moveTo>
                      <a:pt x="541687" y="15182"/>
                    </a:moveTo>
                    <a:lnTo>
                      <a:pt x="354901" y="990"/>
                    </a:lnTo>
                    <a:cubicBezTo>
                      <a:pt x="248031" y="-7202"/>
                      <a:pt x="162211" y="35565"/>
                      <a:pt x="131064" y="125386"/>
                    </a:cubicBezTo>
                    <a:lnTo>
                      <a:pt x="0" y="658786"/>
                    </a:lnTo>
                    <a:lnTo>
                      <a:pt x="381572" y="773086"/>
                    </a:lnTo>
                    <a:lnTo>
                      <a:pt x="273653" y="1220190"/>
                    </a:lnTo>
                    <a:lnTo>
                      <a:pt x="63246" y="1520704"/>
                    </a:lnTo>
                    <a:cubicBezTo>
                      <a:pt x="26384" y="1572996"/>
                      <a:pt x="32385" y="1644243"/>
                      <a:pt x="77629" y="1689582"/>
                    </a:cubicBezTo>
                    <a:lnTo>
                      <a:pt x="77629" y="1689582"/>
                    </a:lnTo>
                    <a:cubicBezTo>
                      <a:pt x="128873" y="1741017"/>
                      <a:pt x="212217" y="1741207"/>
                      <a:pt x="263652" y="1689963"/>
                    </a:cubicBezTo>
                    <a:cubicBezTo>
                      <a:pt x="269653" y="1684057"/>
                      <a:pt x="274987" y="1677485"/>
                      <a:pt x="279749" y="1670532"/>
                    </a:cubicBezTo>
                    <a:lnTo>
                      <a:pt x="487204" y="1363065"/>
                    </a:lnTo>
                    <a:lnTo>
                      <a:pt x="563404" y="1078172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7" name="Gruppieren 1211">
            <a:extLst>
              <a:ext uri="{FF2B5EF4-FFF2-40B4-BE49-F238E27FC236}">
                <a16:creationId xmlns:a16="http://schemas.microsoft.com/office/drawing/2014/main" id="{868136E6-539B-8B7E-4286-6511A4434434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442915" y="3290647"/>
            <a:ext cx="898977" cy="898977"/>
            <a:chOff x="2809598" y="2470969"/>
            <a:chExt cx="898977" cy="898977"/>
          </a:xfrm>
          <a:noFill/>
        </p:grpSpPr>
        <p:sp>
          <p:nvSpPr>
            <p:cNvPr id="58" name="Ellipse 1212">
              <a:extLst>
                <a:ext uri="{FF2B5EF4-FFF2-40B4-BE49-F238E27FC236}">
                  <a16:creationId xmlns:a16="http://schemas.microsoft.com/office/drawing/2014/main" id="{1CFBD464-DE5C-149F-1268-1290DDA931CC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809598" y="2470969"/>
              <a:ext cx="898977" cy="898977"/>
            </a:xfrm>
            <a:prstGeom prst="ellips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60" name="Gruppieren 1213">
              <a:extLst>
                <a:ext uri="{FF2B5EF4-FFF2-40B4-BE49-F238E27FC236}">
                  <a16:creationId xmlns:a16="http://schemas.microsoft.com/office/drawing/2014/main" id="{220205EE-931F-878C-7973-7C46D3F04486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2976902" y="2613988"/>
              <a:ext cx="544186" cy="542603"/>
              <a:chOff x="709741" y="4049994"/>
              <a:chExt cx="763941" cy="761719"/>
            </a:xfrm>
            <a:grpFill/>
          </p:grpSpPr>
          <p:sp>
            <p:nvSpPr>
              <p:cNvPr id="61" name="Freihandform: Form 1214">
                <a:extLst>
                  <a:ext uri="{FF2B5EF4-FFF2-40B4-BE49-F238E27FC236}">
                    <a16:creationId xmlns:a16="http://schemas.microsoft.com/office/drawing/2014/main" id="{803643D4-5F28-B391-F944-B25E9540AEAF}"/>
                  </a:ext>
                </a:extLst>
              </p:cNvPr>
              <p:cNvSpPr/>
              <p:nvPr/>
            </p:nvSpPr>
            <p:spPr bwMode="gray">
              <a:xfrm>
                <a:off x="998160" y="4504719"/>
                <a:ext cx="105217" cy="105217"/>
              </a:xfrm>
              <a:custGeom>
                <a:avLst/>
                <a:gdLst>
                  <a:gd name="connsiteX0" fmla="*/ 96386 w 105595"/>
                  <a:gd name="connsiteY0" fmla="*/ 13199 h 105595"/>
                  <a:gd name="connsiteX1" fmla="*/ 13199 w 105595"/>
                  <a:gd name="connsiteY1" fmla="*/ 96379 h 105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595" h="105595">
                    <a:moveTo>
                      <a:pt x="96386" y="13199"/>
                    </a:moveTo>
                    <a:lnTo>
                      <a:pt x="13199" y="96379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62" name="Freihandform: Form 1215">
                <a:extLst>
                  <a:ext uri="{FF2B5EF4-FFF2-40B4-BE49-F238E27FC236}">
                    <a16:creationId xmlns:a16="http://schemas.microsoft.com/office/drawing/2014/main" id="{EF705295-7D31-4139-867A-E6587C79E921}"/>
                  </a:ext>
                </a:extLst>
              </p:cNvPr>
              <p:cNvSpPr/>
              <p:nvPr/>
            </p:nvSpPr>
            <p:spPr bwMode="gray">
              <a:xfrm>
                <a:off x="1081047" y="4413256"/>
                <a:ext cx="105217" cy="198743"/>
              </a:xfrm>
              <a:custGeom>
                <a:avLst/>
                <a:gdLst>
                  <a:gd name="connsiteX0" fmla="*/ 13199 w 105595"/>
                  <a:gd name="connsiteY0" fmla="*/ 13199 h 199458"/>
                  <a:gd name="connsiteX1" fmla="*/ 13199 w 105595"/>
                  <a:gd name="connsiteY1" fmla="*/ 104991 h 199458"/>
                  <a:gd name="connsiteX2" fmla="*/ 95235 w 105595"/>
                  <a:gd name="connsiteY2" fmla="*/ 187027 h 199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595" h="199458">
                    <a:moveTo>
                      <a:pt x="13199" y="13199"/>
                    </a:moveTo>
                    <a:lnTo>
                      <a:pt x="13199" y="104991"/>
                    </a:lnTo>
                    <a:lnTo>
                      <a:pt x="95235" y="187027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63" name="Freihandform: Form 1216">
                <a:extLst>
                  <a:ext uri="{FF2B5EF4-FFF2-40B4-BE49-F238E27FC236}">
                    <a16:creationId xmlns:a16="http://schemas.microsoft.com/office/drawing/2014/main" id="{BCE6EE6A-6D02-5D60-DCBC-8DA4E698C5B1}"/>
                  </a:ext>
                </a:extLst>
              </p:cNvPr>
              <p:cNvSpPr/>
              <p:nvPr/>
            </p:nvSpPr>
            <p:spPr bwMode="gray">
              <a:xfrm>
                <a:off x="947912" y="4200641"/>
                <a:ext cx="105217" cy="187052"/>
              </a:xfrm>
              <a:custGeom>
                <a:avLst/>
                <a:gdLst>
                  <a:gd name="connsiteX0" fmla="*/ 96233 w 105595"/>
                  <a:gd name="connsiteY0" fmla="*/ 13199 h 187725"/>
                  <a:gd name="connsiteX1" fmla="*/ 23296 w 105595"/>
                  <a:gd name="connsiteY1" fmla="*/ 60917 h 187725"/>
                  <a:gd name="connsiteX2" fmla="*/ 13199 w 105595"/>
                  <a:gd name="connsiteY2" fmla="*/ 176057 h 18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595" h="187725">
                    <a:moveTo>
                      <a:pt x="96233" y="13199"/>
                    </a:moveTo>
                    <a:lnTo>
                      <a:pt x="23296" y="60917"/>
                    </a:lnTo>
                    <a:cubicBezTo>
                      <a:pt x="23296" y="60917"/>
                      <a:pt x="13199" y="169176"/>
                      <a:pt x="13199" y="176057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64" name="Freihandform: Form 1217">
                <a:extLst>
                  <a:ext uri="{FF2B5EF4-FFF2-40B4-BE49-F238E27FC236}">
                    <a16:creationId xmlns:a16="http://schemas.microsoft.com/office/drawing/2014/main" id="{EDE99FD8-16D5-B7B8-31E7-5A800E7FE391}"/>
                  </a:ext>
                </a:extLst>
              </p:cNvPr>
              <p:cNvSpPr/>
              <p:nvPr/>
            </p:nvSpPr>
            <p:spPr bwMode="gray">
              <a:xfrm>
                <a:off x="1030648" y="4200641"/>
                <a:ext cx="122753" cy="140289"/>
              </a:xfrm>
              <a:custGeom>
                <a:avLst/>
                <a:gdLst>
                  <a:gd name="connsiteX0" fmla="*/ 13199 w 123194"/>
                  <a:gd name="connsiteY0" fmla="*/ 13199 h 140793"/>
                  <a:gd name="connsiteX1" fmla="*/ 13199 w 123194"/>
                  <a:gd name="connsiteY1" fmla="*/ 13199 h 140793"/>
                  <a:gd name="connsiteX2" fmla="*/ 14432 w 123194"/>
                  <a:gd name="connsiteY2" fmla="*/ 67141 h 140793"/>
                  <a:gd name="connsiteX3" fmla="*/ 33744 w 123194"/>
                  <a:gd name="connsiteY3" fmla="*/ 107162 h 140793"/>
                  <a:gd name="connsiteX4" fmla="*/ 63205 w 123194"/>
                  <a:gd name="connsiteY4" fmla="*/ 131689 h 140793"/>
                  <a:gd name="connsiteX5" fmla="*/ 92666 w 123194"/>
                  <a:gd name="connsiteY5" fmla="*/ 107156 h 140793"/>
                  <a:gd name="connsiteX6" fmla="*/ 111978 w 123194"/>
                  <a:gd name="connsiteY6" fmla="*/ 67141 h 140793"/>
                  <a:gd name="connsiteX7" fmla="*/ 113210 w 123194"/>
                  <a:gd name="connsiteY7" fmla="*/ 13199 h 140793"/>
                  <a:gd name="connsiteX8" fmla="*/ 113210 w 123194"/>
                  <a:gd name="connsiteY8" fmla="*/ 13199 h 140793"/>
                  <a:gd name="connsiteX9" fmla="*/ 13199 w 123194"/>
                  <a:gd name="connsiteY9" fmla="*/ 13199 h 14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194" h="140793">
                    <a:moveTo>
                      <a:pt x="13199" y="13199"/>
                    </a:moveTo>
                    <a:lnTo>
                      <a:pt x="13199" y="13199"/>
                    </a:lnTo>
                    <a:lnTo>
                      <a:pt x="14432" y="67141"/>
                    </a:lnTo>
                    <a:cubicBezTo>
                      <a:pt x="14783" y="82646"/>
                      <a:pt x="21823" y="97236"/>
                      <a:pt x="33744" y="107162"/>
                    </a:cubicBezTo>
                    <a:lnTo>
                      <a:pt x="63205" y="131689"/>
                    </a:lnTo>
                    <a:lnTo>
                      <a:pt x="92666" y="107156"/>
                    </a:lnTo>
                    <a:cubicBezTo>
                      <a:pt x="104586" y="97236"/>
                      <a:pt x="111626" y="82640"/>
                      <a:pt x="111978" y="67141"/>
                    </a:cubicBezTo>
                    <a:lnTo>
                      <a:pt x="113210" y="13199"/>
                    </a:lnTo>
                    <a:lnTo>
                      <a:pt x="113210" y="13199"/>
                    </a:lnTo>
                    <a:cubicBezTo>
                      <a:pt x="83473" y="35116"/>
                      <a:pt x="42936" y="35116"/>
                      <a:pt x="13199" y="13199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65" name="Freihandform: Form 1218">
                <a:extLst>
                  <a:ext uri="{FF2B5EF4-FFF2-40B4-BE49-F238E27FC236}">
                    <a16:creationId xmlns:a16="http://schemas.microsoft.com/office/drawing/2014/main" id="{A68AC5FF-FC85-92A9-01B0-FD54061609D4}"/>
                  </a:ext>
                </a:extLst>
              </p:cNvPr>
              <p:cNvSpPr/>
              <p:nvPr/>
            </p:nvSpPr>
            <p:spPr bwMode="gray">
              <a:xfrm>
                <a:off x="1130300" y="4200641"/>
                <a:ext cx="105217" cy="187052"/>
              </a:xfrm>
              <a:custGeom>
                <a:avLst/>
                <a:gdLst>
                  <a:gd name="connsiteX0" fmla="*/ 96233 w 105595"/>
                  <a:gd name="connsiteY0" fmla="*/ 176057 h 187725"/>
                  <a:gd name="connsiteX1" fmla="*/ 86142 w 105595"/>
                  <a:gd name="connsiteY1" fmla="*/ 60917 h 187725"/>
                  <a:gd name="connsiteX2" fmla="*/ 13199 w 105595"/>
                  <a:gd name="connsiteY2" fmla="*/ 13199 h 18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595" h="187725">
                    <a:moveTo>
                      <a:pt x="96233" y="176057"/>
                    </a:moveTo>
                    <a:cubicBezTo>
                      <a:pt x="96233" y="169176"/>
                      <a:pt x="86142" y="60917"/>
                      <a:pt x="86142" y="60917"/>
                    </a:cubicBezTo>
                    <a:lnTo>
                      <a:pt x="13199" y="13199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66" name="Freihandform: Form 1219">
                <a:extLst>
                  <a:ext uri="{FF2B5EF4-FFF2-40B4-BE49-F238E27FC236}">
                    <a16:creationId xmlns:a16="http://schemas.microsoft.com/office/drawing/2014/main" id="{4D0AEDC0-39DE-B5D4-2845-A359BE2191AE}"/>
                  </a:ext>
                </a:extLst>
              </p:cNvPr>
              <p:cNvSpPr/>
              <p:nvPr/>
            </p:nvSpPr>
            <p:spPr bwMode="gray">
              <a:xfrm>
                <a:off x="1027602" y="4049994"/>
                <a:ext cx="128598" cy="151980"/>
              </a:xfrm>
              <a:custGeom>
                <a:avLst/>
                <a:gdLst>
                  <a:gd name="connsiteX0" fmla="*/ 119323 w 129061"/>
                  <a:gd name="connsiteY0" fmla="*/ 78340 h 152526"/>
                  <a:gd name="connsiteX1" fmla="*/ 66261 w 129061"/>
                  <a:gd name="connsiteY1" fmla="*/ 13199 h 152526"/>
                  <a:gd name="connsiteX2" fmla="*/ 13199 w 129061"/>
                  <a:gd name="connsiteY2" fmla="*/ 78340 h 152526"/>
                  <a:gd name="connsiteX3" fmla="*/ 66261 w 129061"/>
                  <a:gd name="connsiteY3" fmla="*/ 143481 h 152526"/>
                  <a:gd name="connsiteX4" fmla="*/ 119323 w 129061"/>
                  <a:gd name="connsiteY4" fmla="*/ 78340 h 152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61" h="152526">
                    <a:moveTo>
                      <a:pt x="119323" y="78340"/>
                    </a:moveTo>
                    <a:cubicBezTo>
                      <a:pt x="119323" y="42367"/>
                      <a:pt x="95564" y="13199"/>
                      <a:pt x="66261" y="13199"/>
                    </a:cubicBezTo>
                    <a:cubicBezTo>
                      <a:pt x="36953" y="13199"/>
                      <a:pt x="13199" y="42367"/>
                      <a:pt x="13199" y="78340"/>
                    </a:cubicBezTo>
                    <a:cubicBezTo>
                      <a:pt x="13199" y="114313"/>
                      <a:pt x="36953" y="143481"/>
                      <a:pt x="66261" y="143481"/>
                    </a:cubicBezTo>
                    <a:cubicBezTo>
                      <a:pt x="95564" y="143481"/>
                      <a:pt x="119323" y="114313"/>
                      <a:pt x="119323" y="78340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67" name="Freihandform: Form 1220">
                <a:extLst>
                  <a:ext uri="{FF2B5EF4-FFF2-40B4-BE49-F238E27FC236}">
                    <a16:creationId xmlns:a16="http://schemas.microsoft.com/office/drawing/2014/main" id="{7883DDDD-5C47-B107-A9CC-EF1E3B4F58E5}"/>
                  </a:ext>
                </a:extLst>
              </p:cNvPr>
              <p:cNvSpPr/>
              <p:nvPr/>
            </p:nvSpPr>
            <p:spPr bwMode="gray">
              <a:xfrm>
                <a:off x="1080479" y="4318707"/>
                <a:ext cx="23382" cy="70145"/>
              </a:xfrm>
              <a:custGeom>
                <a:avLst/>
                <a:gdLst>
                  <a:gd name="connsiteX0" fmla="*/ 13199 w 23465"/>
                  <a:gd name="connsiteY0" fmla="*/ 13199 h 70396"/>
                  <a:gd name="connsiteX1" fmla="*/ 13199 w 23465"/>
                  <a:gd name="connsiteY1" fmla="*/ 57567 h 7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65" h="70396">
                    <a:moveTo>
                      <a:pt x="13199" y="13199"/>
                    </a:moveTo>
                    <a:lnTo>
                      <a:pt x="13199" y="57567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68" name="Freihandform: Form 1221">
                <a:extLst>
                  <a:ext uri="{FF2B5EF4-FFF2-40B4-BE49-F238E27FC236}">
                    <a16:creationId xmlns:a16="http://schemas.microsoft.com/office/drawing/2014/main" id="{2E88D2E4-33CE-53D6-9395-3395E6375CA4}"/>
                  </a:ext>
                </a:extLst>
              </p:cNvPr>
              <p:cNvSpPr/>
              <p:nvPr/>
            </p:nvSpPr>
            <p:spPr bwMode="gray">
              <a:xfrm>
                <a:off x="709741" y="4623504"/>
                <a:ext cx="105217" cy="187052"/>
              </a:xfrm>
              <a:custGeom>
                <a:avLst/>
                <a:gdLst>
                  <a:gd name="connsiteX0" fmla="*/ 96233 w 105595"/>
                  <a:gd name="connsiteY0" fmla="*/ 13199 h 187725"/>
                  <a:gd name="connsiteX1" fmla="*/ 23296 w 105595"/>
                  <a:gd name="connsiteY1" fmla="*/ 60917 h 187725"/>
                  <a:gd name="connsiteX2" fmla="*/ 13199 w 105595"/>
                  <a:gd name="connsiteY2" fmla="*/ 176057 h 18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595" h="187725">
                    <a:moveTo>
                      <a:pt x="96233" y="13199"/>
                    </a:moveTo>
                    <a:lnTo>
                      <a:pt x="23296" y="60917"/>
                    </a:lnTo>
                    <a:cubicBezTo>
                      <a:pt x="23296" y="60917"/>
                      <a:pt x="13199" y="169176"/>
                      <a:pt x="13199" y="176057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0" name="Freihandform: Form 1222">
                <a:extLst>
                  <a:ext uri="{FF2B5EF4-FFF2-40B4-BE49-F238E27FC236}">
                    <a16:creationId xmlns:a16="http://schemas.microsoft.com/office/drawing/2014/main" id="{D46A4529-D393-123F-EDC2-DBF281C800F1}"/>
                  </a:ext>
                </a:extLst>
              </p:cNvPr>
              <p:cNvSpPr/>
              <p:nvPr/>
            </p:nvSpPr>
            <p:spPr bwMode="gray">
              <a:xfrm>
                <a:off x="792477" y="4623504"/>
                <a:ext cx="122753" cy="140289"/>
              </a:xfrm>
              <a:custGeom>
                <a:avLst/>
                <a:gdLst>
                  <a:gd name="connsiteX0" fmla="*/ 13199 w 123194"/>
                  <a:gd name="connsiteY0" fmla="*/ 13199 h 140793"/>
                  <a:gd name="connsiteX1" fmla="*/ 13199 w 123194"/>
                  <a:gd name="connsiteY1" fmla="*/ 13199 h 140793"/>
                  <a:gd name="connsiteX2" fmla="*/ 14432 w 123194"/>
                  <a:gd name="connsiteY2" fmla="*/ 67135 h 140793"/>
                  <a:gd name="connsiteX3" fmla="*/ 33744 w 123194"/>
                  <a:gd name="connsiteY3" fmla="*/ 107162 h 140793"/>
                  <a:gd name="connsiteX4" fmla="*/ 63211 w 123194"/>
                  <a:gd name="connsiteY4" fmla="*/ 131689 h 140793"/>
                  <a:gd name="connsiteX5" fmla="*/ 92666 w 123194"/>
                  <a:gd name="connsiteY5" fmla="*/ 107156 h 140793"/>
                  <a:gd name="connsiteX6" fmla="*/ 111978 w 123194"/>
                  <a:gd name="connsiteY6" fmla="*/ 67135 h 140793"/>
                  <a:gd name="connsiteX7" fmla="*/ 113210 w 123194"/>
                  <a:gd name="connsiteY7" fmla="*/ 13199 h 140793"/>
                  <a:gd name="connsiteX8" fmla="*/ 113210 w 123194"/>
                  <a:gd name="connsiteY8" fmla="*/ 13199 h 140793"/>
                  <a:gd name="connsiteX9" fmla="*/ 13199 w 123194"/>
                  <a:gd name="connsiteY9" fmla="*/ 13199 h 14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194" h="140793">
                    <a:moveTo>
                      <a:pt x="13199" y="13199"/>
                    </a:moveTo>
                    <a:lnTo>
                      <a:pt x="13199" y="13199"/>
                    </a:lnTo>
                    <a:lnTo>
                      <a:pt x="14432" y="67135"/>
                    </a:lnTo>
                    <a:cubicBezTo>
                      <a:pt x="14783" y="82640"/>
                      <a:pt x="21823" y="97236"/>
                      <a:pt x="33744" y="107162"/>
                    </a:cubicBezTo>
                    <a:lnTo>
                      <a:pt x="63211" y="131689"/>
                    </a:lnTo>
                    <a:lnTo>
                      <a:pt x="92666" y="107156"/>
                    </a:lnTo>
                    <a:cubicBezTo>
                      <a:pt x="104586" y="97236"/>
                      <a:pt x="111632" y="82640"/>
                      <a:pt x="111978" y="67135"/>
                    </a:cubicBezTo>
                    <a:lnTo>
                      <a:pt x="113210" y="13199"/>
                    </a:lnTo>
                    <a:lnTo>
                      <a:pt x="113210" y="13199"/>
                    </a:lnTo>
                    <a:cubicBezTo>
                      <a:pt x="83473" y="35116"/>
                      <a:pt x="42936" y="35116"/>
                      <a:pt x="13199" y="13199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1" name="Freihandform: Form 1223">
                <a:extLst>
                  <a:ext uri="{FF2B5EF4-FFF2-40B4-BE49-F238E27FC236}">
                    <a16:creationId xmlns:a16="http://schemas.microsoft.com/office/drawing/2014/main" id="{8C7D5103-F14D-99A0-B359-5A4C0BE501FC}"/>
                  </a:ext>
                </a:extLst>
              </p:cNvPr>
              <p:cNvSpPr/>
              <p:nvPr/>
            </p:nvSpPr>
            <p:spPr bwMode="gray">
              <a:xfrm>
                <a:off x="892129" y="4623504"/>
                <a:ext cx="105217" cy="187052"/>
              </a:xfrm>
              <a:custGeom>
                <a:avLst/>
                <a:gdLst>
                  <a:gd name="connsiteX0" fmla="*/ 96233 w 105595"/>
                  <a:gd name="connsiteY0" fmla="*/ 176057 h 187725"/>
                  <a:gd name="connsiteX1" fmla="*/ 86142 w 105595"/>
                  <a:gd name="connsiteY1" fmla="*/ 60917 h 187725"/>
                  <a:gd name="connsiteX2" fmla="*/ 13199 w 105595"/>
                  <a:gd name="connsiteY2" fmla="*/ 13199 h 18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595" h="187725">
                    <a:moveTo>
                      <a:pt x="96233" y="176057"/>
                    </a:moveTo>
                    <a:cubicBezTo>
                      <a:pt x="96233" y="169176"/>
                      <a:pt x="86142" y="60917"/>
                      <a:pt x="86142" y="60917"/>
                    </a:cubicBezTo>
                    <a:lnTo>
                      <a:pt x="13199" y="13199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2" name="Freihandform: Form 1224">
                <a:extLst>
                  <a:ext uri="{FF2B5EF4-FFF2-40B4-BE49-F238E27FC236}">
                    <a16:creationId xmlns:a16="http://schemas.microsoft.com/office/drawing/2014/main" id="{6C256579-5245-9E5F-0861-D9CD1F372285}"/>
                  </a:ext>
                </a:extLst>
              </p:cNvPr>
              <p:cNvSpPr/>
              <p:nvPr/>
            </p:nvSpPr>
            <p:spPr bwMode="gray">
              <a:xfrm>
                <a:off x="789432" y="4472855"/>
                <a:ext cx="128598" cy="151980"/>
              </a:xfrm>
              <a:custGeom>
                <a:avLst/>
                <a:gdLst>
                  <a:gd name="connsiteX0" fmla="*/ 119323 w 129061"/>
                  <a:gd name="connsiteY0" fmla="*/ 78340 h 152526"/>
                  <a:gd name="connsiteX1" fmla="*/ 66267 w 129061"/>
                  <a:gd name="connsiteY1" fmla="*/ 13199 h 152526"/>
                  <a:gd name="connsiteX2" fmla="*/ 13199 w 129061"/>
                  <a:gd name="connsiteY2" fmla="*/ 78340 h 152526"/>
                  <a:gd name="connsiteX3" fmla="*/ 66267 w 129061"/>
                  <a:gd name="connsiteY3" fmla="*/ 143481 h 152526"/>
                  <a:gd name="connsiteX4" fmla="*/ 119323 w 129061"/>
                  <a:gd name="connsiteY4" fmla="*/ 78340 h 152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61" h="152526">
                    <a:moveTo>
                      <a:pt x="119323" y="78340"/>
                    </a:moveTo>
                    <a:cubicBezTo>
                      <a:pt x="119323" y="42361"/>
                      <a:pt x="95564" y="13199"/>
                      <a:pt x="66267" y="13199"/>
                    </a:cubicBezTo>
                    <a:cubicBezTo>
                      <a:pt x="36953" y="13199"/>
                      <a:pt x="13199" y="42361"/>
                      <a:pt x="13199" y="78340"/>
                    </a:cubicBezTo>
                    <a:cubicBezTo>
                      <a:pt x="13199" y="114313"/>
                      <a:pt x="36953" y="143481"/>
                      <a:pt x="66267" y="143481"/>
                    </a:cubicBezTo>
                    <a:cubicBezTo>
                      <a:pt x="95564" y="143481"/>
                      <a:pt x="119323" y="114313"/>
                      <a:pt x="119323" y="78340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3" name="Freihandform: Form 1225">
                <a:extLst>
                  <a:ext uri="{FF2B5EF4-FFF2-40B4-BE49-F238E27FC236}">
                    <a16:creationId xmlns:a16="http://schemas.microsoft.com/office/drawing/2014/main" id="{EBCE72CD-3696-1700-C88E-A0AF358BFCCF}"/>
                  </a:ext>
                </a:extLst>
              </p:cNvPr>
              <p:cNvSpPr/>
              <p:nvPr/>
            </p:nvSpPr>
            <p:spPr bwMode="gray">
              <a:xfrm>
                <a:off x="842308" y="4741568"/>
                <a:ext cx="23382" cy="70145"/>
              </a:xfrm>
              <a:custGeom>
                <a:avLst/>
                <a:gdLst>
                  <a:gd name="connsiteX0" fmla="*/ 13199 w 23465"/>
                  <a:gd name="connsiteY0" fmla="*/ 13199 h 70396"/>
                  <a:gd name="connsiteX1" fmla="*/ 13199 w 23465"/>
                  <a:gd name="connsiteY1" fmla="*/ 57567 h 7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65" h="70396">
                    <a:moveTo>
                      <a:pt x="13199" y="13199"/>
                    </a:moveTo>
                    <a:lnTo>
                      <a:pt x="13199" y="57567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4" name="Freihandform: Form 1226">
                <a:extLst>
                  <a:ext uri="{FF2B5EF4-FFF2-40B4-BE49-F238E27FC236}">
                    <a16:creationId xmlns:a16="http://schemas.microsoft.com/office/drawing/2014/main" id="{5B2200C9-292F-9D8A-9D0E-35635C77632E}"/>
                  </a:ext>
                </a:extLst>
              </p:cNvPr>
              <p:cNvSpPr/>
              <p:nvPr/>
            </p:nvSpPr>
            <p:spPr bwMode="gray">
              <a:xfrm>
                <a:off x="1186082" y="4623504"/>
                <a:ext cx="105217" cy="187052"/>
              </a:xfrm>
              <a:custGeom>
                <a:avLst/>
                <a:gdLst>
                  <a:gd name="connsiteX0" fmla="*/ 96233 w 105595"/>
                  <a:gd name="connsiteY0" fmla="*/ 13199 h 187725"/>
                  <a:gd name="connsiteX1" fmla="*/ 23296 w 105595"/>
                  <a:gd name="connsiteY1" fmla="*/ 60917 h 187725"/>
                  <a:gd name="connsiteX2" fmla="*/ 13199 w 105595"/>
                  <a:gd name="connsiteY2" fmla="*/ 176057 h 18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595" h="187725">
                    <a:moveTo>
                      <a:pt x="96233" y="13199"/>
                    </a:moveTo>
                    <a:lnTo>
                      <a:pt x="23296" y="60917"/>
                    </a:lnTo>
                    <a:cubicBezTo>
                      <a:pt x="23296" y="60917"/>
                      <a:pt x="13199" y="169176"/>
                      <a:pt x="13199" y="176057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5" name="Freihandform: Form 1227">
                <a:extLst>
                  <a:ext uri="{FF2B5EF4-FFF2-40B4-BE49-F238E27FC236}">
                    <a16:creationId xmlns:a16="http://schemas.microsoft.com/office/drawing/2014/main" id="{67F66DA4-7705-07BF-FC79-B78250284012}"/>
                  </a:ext>
                </a:extLst>
              </p:cNvPr>
              <p:cNvSpPr/>
              <p:nvPr/>
            </p:nvSpPr>
            <p:spPr bwMode="gray">
              <a:xfrm>
                <a:off x="1268818" y="4623504"/>
                <a:ext cx="122753" cy="140289"/>
              </a:xfrm>
              <a:custGeom>
                <a:avLst/>
                <a:gdLst>
                  <a:gd name="connsiteX0" fmla="*/ 13199 w 123194"/>
                  <a:gd name="connsiteY0" fmla="*/ 13199 h 140793"/>
                  <a:gd name="connsiteX1" fmla="*/ 13199 w 123194"/>
                  <a:gd name="connsiteY1" fmla="*/ 13199 h 140793"/>
                  <a:gd name="connsiteX2" fmla="*/ 14432 w 123194"/>
                  <a:gd name="connsiteY2" fmla="*/ 67135 h 140793"/>
                  <a:gd name="connsiteX3" fmla="*/ 33738 w 123194"/>
                  <a:gd name="connsiteY3" fmla="*/ 107162 h 140793"/>
                  <a:gd name="connsiteX4" fmla="*/ 63205 w 123194"/>
                  <a:gd name="connsiteY4" fmla="*/ 131689 h 140793"/>
                  <a:gd name="connsiteX5" fmla="*/ 92666 w 123194"/>
                  <a:gd name="connsiteY5" fmla="*/ 107156 h 140793"/>
                  <a:gd name="connsiteX6" fmla="*/ 111978 w 123194"/>
                  <a:gd name="connsiteY6" fmla="*/ 67135 h 140793"/>
                  <a:gd name="connsiteX7" fmla="*/ 113205 w 123194"/>
                  <a:gd name="connsiteY7" fmla="*/ 13199 h 140793"/>
                  <a:gd name="connsiteX8" fmla="*/ 113205 w 123194"/>
                  <a:gd name="connsiteY8" fmla="*/ 13199 h 140793"/>
                  <a:gd name="connsiteX9" fmla="*/ 13199 w 123194"/>
                  <a:gd name="connsiteY9" fmla="*/ 13199 h 14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194" h="140793">
                    <a:moveTo>
                      <a:pt x="13199" y="13199"/>
                    </a:moveTo>
                    <a:lnTo>
                      <a:pt x="13199" y="13199"/>
                    </a:lnTo>
                    <a:lnTo>
                      <a:pt x="14432" y="67135"/>
                    </a:lnTo>
                    <a:cubicBezTo>
                      <a:pt x="14778" y="82640"/>
                      <a:pt x="21823" y="97236"/>
                      <a:pt x="33738" y="107162"/>
                    </a:cubicBezTo>
                    <a:lnTo>
                      <a:pt x="63205" y="131689"/>
                    </a:lnTo>
                    <a:lnTo>
                      <a:pt x="92666" y="107156"/>
                    </a:lnTo>
                    <a:cubicBezTo>
                      <a:pt x="104581" y="97236"/>
                      <a:pt x="111626" y="82640"/>
                      <a:pt x="111978" y="67135"/>
                    </a:cubicBezTo>
                    <a:lnTo>
                      <a:pt x="113205" y="13199"/>
                    </a:lnTo>
                    <a:lnTo>
                      <a:pt x="113205" y="13199"/>
                    </a:lnTo>
                    <a:cubicBezTo>
                      <a:pt x="83473" y="35116"/>
                      <a:pt x="42931" y="35116"/>
                      <a:pt x="13199" y="13199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6" name="Freihandform: Form 1228">
                <a:extLst>
                  <a:ext uri="{FF2B5EF4-FFF2-40B4-BE49-F238E27FC236}">
                    <a16:creationId xmlns:a16="http://schemas.microsoft.com/office/drawing/2014/main" id="{008FAAC1-A273-9777-7667-E06A8CE93E17}"/>
                  </a:ext>
                </a:extLst>
              </p:cNvPr>
              <p:cNvSpPr/>
              <p:nvPr/>
            </p:nvSpPr>
            <p:spPr bwMode="gray">
              <a:xfrm>
                <a:off x="1368465" y="4623504"/>
                <a:ext cx="105217" cy="187052"/>
              </a:xfrm>
              <a:custGeom>
                <a:avLst/>
                <a:gdLst>
                  <a:gd name="connsiteX0" fmla="*/ 96233 w 105595"/>
                  <a:gd name="connsiteY0" fmla="*/ 176057 h 187725"/>
                  <a:gd name="connsiteX1" fmla="*/ 86142 w 105595"/>
                  <a:gd name="connsiteY1" fmla="*/ 60917 h 187725"/>
                  <a:gd name="connsiteX2" fmla="*/ 13199 w 105595"/>
                  <a:gd name="connsiteY2" fmla="*/ 13199 h 18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595" h="187725">
                    <a:moveTo>
                      <a:pt x="96233" y="176057"/>
                    </a:moveTo>
                    <a:cubicBezTo>
                      <a:pt x="96233" y="169176"/>
                      <a:pt x="86142" y="60917"/>
                      <a:pt x="86142" y="60917"/>
                    </a:cubicBezTo>
                    <a:lnTo>
                      <a:pt x="13199" y="13199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7" name="Freihandform: Form 1229">
                <a:extLst>
                  <a:ext uri="{FF2B5EF4-FFF2-40B4-BE49-F238E27FC236}">
                    <a16:creationId xmlns:a16="http://schemas.microsoft.com/office/drawing/2014/main" id="{729D12A0-AB34-895E-AF24-2823F9395D0B}"/>
                  </a:ext>
                </a:extLst>
              </p:cNvPr>
              <p:cNvSpPr/>
              <p:nvPr/>
            </p:nvSpPr>
            <p:spPr bwMode="gray">
              <a:xfrm>
                <a:off x="1265772" y="4472855"/>
                <a:ext cx="128598" cy="151980"/>
              </a:xfrm>
              <a:custGeom>
                <a:avLst/>
                <a:gdLst>
                  <a:gd name="connsiteX0" fmla="*/ 119323 w 129061"/>
                  <a:gd name="connsiteY0" fmla="*/ 78340 h 152526"/>
                  <a:gd name="connsiteX1" fmla="*/ 66261 w 129061"/>
                  <a:gd name="connsiteY1" fmla="*/ 13199 h 152526"/>
                  <a:gd name="connsiteX2" fmla="*/ 13199 w 129061"/>
                  <a:gd name="connsiteY2" fmla="*/ 78340 h 152526"/>
                  <a:gd name="connsiteX3" fmla="*/ 66261 w 129061"/>
                  <a:gd name="connsiteY3" fmla="*/ 143481 h 152526"/>
                  <a:gd name="connsiteX4" fmla="*/ 119323 w 129061"/>
                  <a:gd name="connsiteY4" fmla="*/ 78340 h 152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61" h="152526">
                    <a:moveTo>
                      <a:pt x="119323" y="78340"/>
                    </a:moveTo>
                    <a:cubicBezTo>
                      <a:pt x="119323" y="42361"/>
                      <a:pt x="95564" y="13199"/>
                      <a:pt x="66261" y="13199"/>
                    </a:cubicBezTo>
                    <a:cubicBezTo>
                      <a:pt x="36953" y="13199"/>
                      <a:pt x="13199" y="42361"/>
                      <a:pt x="13199" y="78340"/>
                    </a:cubicBezTo>
                    <a:cubicBezTo>
                      <a:pt x="13199" y="114313"/>
                      <a:pt x="36953" y="143481"/>
                      <a:pt x="66261" y="143481"/>
                    </a:cubicBezTo>
                    <a:cubicBezTo>
                      <a:pt x="95564" y="143481"/>
                      <a:pt x="119323" y="114313"/>
                      <a:pt x="119323" y="78340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8" name="Freihandform: Form 1230">
                <a:extLst>
                  <a:ext uri="{FF2B5EF4-FFF2-40B4-BE49-F238E27FC236}">
                    <a16:creationId xmlns:a16="http://schemas.microsoft.com/office/drawing/2014/main" id="{D5BE082E-ABE8-F124-D47F-A67C6D8853CF}"/>
                  </a:ext>
                </a:extLst>
              </p:cNvPr>
              <p:cNvSpPr/>
              <p:nvPr/>
            </p:nvSpPr>
            <p:spPr bwMode="gray">
              <a:xfrm>
                <a:off x="1318644" y="4741568"/>
                <a:ext cx="23382" cy="70145"/>
              </a:xfrm>
              <a:custGeom>
                <a:avLst/>
                <a:gdLst>
                  <a:gd name="connsiteX0" fmla="*/ 13199 w 23465"/>
                  <a:gd name="connsiteY0" fmla="*/ 13199 h 70396"/>
                  <a:gd name="connsiteX1" fmla="*/ 13199 w 23465"/>
                  <a:gd name="connsiteY1" fmla="*/ 57567 h 7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65" h="70396">
                    <a:moveTo>
                      <a:pt x="13199" y="13199"/>
                    </a:moveTo>
                    <a:lnTo>
                      <a:pt x="13199" y="57567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79" name="Gruppieren 759">
            <a:extLst>
              <a:ext uri="{FF2B5EF4-FFF2-40B4-BE49-F238E27FC236}">
                <a16:creationId xmlns:a16="http://schemas.microsoft.com/office/drawing/2014/main" id="{08198666-4D03-A82D-C121-9550CC34E39D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442915" y="4633864"/>
            <a:ext cx="898977" cy="898977"/>
            <a:chOff x="3943728" y="1322201"/>
            <a:chExt cx="898977" cy="898977"/>
          </a:xfrm>
          <a:noFill/>
        </p:grpSpPr>
        <p:sp>
          <p:nvSpPr>
            <p:cNvPr id="80" name="Ellipse 760">
              <a:extLst>
                <a:ext uri="{FF2B5EF4-FFF2-40B4-BE49-F238E27FC236}">
                  <a16:creationId xmlns:a16="http://schemas.microsoft.com/office/drawing/2014/main" id="{AD6A46B6-D166-CDEF-EDF4-0D0CB915817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3943728" y="1322201"/>
              <a:ext cx="898977" cy="898977"/>
            </a:xfrm>
            <a:prstGeom prst="ellips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81" name="Gruppieren 761">
              <a:extLst>
                <a:ext uri="{FF2B5EF4-FFF2-40B4-BE49-F238E27FC236}">
                  <a16:creationId xmlns:a16="http://schemas.microsoft.com/office/drawing/2014/main" id="{0B8259D3-583B-9604-7CE3-A7DB5615B964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4134881" y="1513180"/>
              <a:ext cx="510615" cy="517019"/>
              <a:chOff x="11611094" y="1790481"/>
              <a:chExt cx="716814" cy="725804"/>
            </a:xfrm>
            <a:grpFill/>
          </p:grpSpPr>
          <p:sp>
            <p:nvSpPr>
              <p:cNvPr id="82" name="Freihandform: Form 762">
                <a:extLst>
                  <a:ext uri="{FF2B5EF4-FFF2-40B4-BE49-F238E27FC236}">
                    <a16:creationId xmlns:a16="http://schemas.microsoft.com/office/drawing/2014/main" id="{D5506706-8B78-E02F-A91E-F2A2475B6B67}"/>
                  </a:ext>
                </a:extLst>
              </p:cNvPr>
              <p:cNvSpPr/>
              <p:nvPr/>
            </p:nvSpPr>
            <p:spPr bwMode="gray">
              <a:xfrm>
                <a:off x="11687084" y="1910993"/>
                <a:ext cx="40918" cy="140289"/>
              </a:xfrm>
              <a:custGeom>
                <a:avLst/>
                <a:gdLst>
                  <a:gd name="connsiteX0" fmla="*/ 4400 w 41064"/>
                  <a:gd name="connsiteY0" fmla="*/ 4400 h 140793"/>
                  <a:gd name="connsiteX1" fmla="*/ 39985 w 41064"/>
                  <a:gd name="connsiteY1" fmla="*/ 4400 h 140793"/>
                  <a:gd name="connsiteX2" fmla="*/ 39985 w 41064"/>
                  <a:gd name="connsiteY2" fmla="*/ 138557 h 140793"/>
                  <a:gd name="connsiteX3" fmla="*/ 4400 w 41064"/>
                  <a:gd name="connsiteY3" fmla="*/ 138557 h 14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64" h="140793">
                    <a:moveTo>
                      <a:pt x="4400" y="4400"/>
                    </a:moveTo>
                    <a:lnTo>
                      <a:pt x="39985" y="4400"/>
                    </a:lnTo>
                    <a:lnTo>
                      <a:pt x="39985" y="138557"/>
                    </a:lnTo>
                    <a:lnTo>
                      <a:pt x="4400" y="138557"/>
                    </a:lnTo>
                    <a:close/>
                  </a:path>
                </a:pathLst>
              </a:custGeom>
              <a:grp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3" name="Freihandform: Form 763">
                <a:extLst>
                  <a:ext uri="{FF2B5EF4-FFF2-40B4-BE49-F238E27FC236}">
                    <a16:creationId xmlns:a16="http://schemas.microsoft.com/office/drawing/2014/main" id="{E2F6523C-49A3-5475-EDBE-1904EA8A7B21}"/>
                  </a:ext>
                </a:extLst>
              </p:cNvPr>
              <p:cNvSpPr/>
              <p:nvPr/>
            </p:nvSpPr>
            <p:spPr bwMode="gray">
              <a:xfrm>
                <a:off x="11783533" y="1985020"/>
                <a:ext cx="40918" cy="64300"/>
              </a:xfrm>
              <a:custGeom>
                <a:avLst/>
                <a:gdLst>
                  <a:gd name="connsiteX0" fmla="*/ 4400 w 41064"/>
                  <a:gd name="connsiteY0" fmla="*/ 4400 h 64530"/>
                  <a:gd name="connsiteX1" fmla="*/ 39986 w 41064"/>
                  <a:gd name="connsiteY1" fmla="*/ 4400 h 64530"/>
                  <a:gd name="connsiteX2" fmla="*/ 39986 w 41064"/>
                  <a:gd name="connsiteY2" fmla="*/ 64265 h 64530"/>
                  <a:gd name="connsiteX3" fmla="*/ 4400 w 41064"/>
                  <a:gd name="connsiteY3" fmla="*/ 64265 h 64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64" h="64530">
                    <a:moveTo>
                      <a:pt x="4400" y="4400"/>
                    </a:moveTo>
                    <a:lnTo>
                      <a:pt x="39986" y="4400"/>
                    </a:lnTo>
                    <a:lnTo>
                      <a:pt x="39986" y="64265"/>
                    </a:lnTo>
                    <a:lnTo>
                      <a:pt x="4400" y="64265"/>
                    </a:lnTo>
                    <a:close/>
                  </a:path>
                </a:pathLst>
              </a:custGeom>
              <a:grp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4" name="Freihandform: Form 764">
                <a:extLst>
                  <a:ext uri="{FF2B5EF4-FFF2-40B4-BE49-F238E27FC236}">
                    <a16:creationId xmlns:a16="http://schemas.microsoft.com/office/drawing/2014/main" id="{5E483D91-5811-7BD2-3FE6-6CE17BCCAB0E}"/>
                  </a:ext>
                </a:extLst>
              </p:cNvPr>
              <p:cNvSpPr/>
              <p:nvPr/>
            </p:nvSpPr>
            <p:spPr bwMode="gray">
              <a:xfrm>
                <a:off x="11879924" y="1910995"/>
                <a:ext cx="40918" cy="93527"/>
              </a:xfrm>
              <a:custGeom>
                <a:avLst/>
                <a:gdLst>
                  <a:gd name="connsiteX0" fmla="*/ 40009 w 41064"/>
                  <a:gd name="connsiteY0" fmla="*/ 92484 h 93862"/>
                  <a:gd name="connsiteX1" fmla="*/ 40009 w 41064"/>
                  <a:gd name="connsiteY1" fmla="*/ 4400 h 93862"/>
                  <a:gd name="connsiteX2" fmla="*/ 4400 w 41064"/>
                  <a:gd name="connsiteY2" fmla="*/ 4400 h 93862"/>
                  <a:gd name="connsiteX3" fmla="*/ 4400 w 41064"/>
                  <a:gd name="connsiteY3" fmla="*/ 61034 h 93862"/>
                  <a:gd name="connsiteX4" fmla="*/ 40009 w 41064"/>
                  <a:gd name="connsiteY4" fmla="*/ 92484 h 93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064" h="93862">
                    <a:moveTo>
                      <a:pt x="40009" y="92484"/>
                    </a:moveTo>
                    <a:lnTo>
                      <a:pt x="40009" y="4400"/>
                    </a:lnTo>
                    <a:lnTo>
                      <a:pt x="4400" y="4400"/>
                    </a:lnTo>
                    <a:lnTo>
                      <a:pt x="4400" y="61034"/>
                    </a:lnTo>
                    <a:lnTo>
                      <a:pt x="40009" y="92484"/>
                    </a:lnTo>
                    <a:close/>
                  </a:path>
                </a:pathLst>
              </a:custGeom>
              <a:grp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5" name="Freihandform: Form 765">
                <a:extLst>
                  <a:ext uri="{FF2B5EF4-FFF2-40B4-BE49-F238E27FC236}">
                    <a16:creationId xmlns:a16="http://schemas.microsoft.com/office/drawing/2014/main" id="{6C952417-CEDE-7A93-7FD3-AE0D817BBA99}"/>
                  </a:ext>
                </a:extLst>
              </p:cNvPr>
              <p:cNvSpPr/>
              <p:nvPr/>
            </p:nvSpPr>
            <p:spPr bwMode="gray">
              <a:xfrm>
                <a:off x="11696086" y="1843592"/>
                <a:ext cx="309806" cy="99372"/>
              </a:xfrm>
              <a:custGeom>
                <a:avLst/>
                <a:gdLst>
                  <a:gd name="connsiteX0" fmla="*/ 13199 w 310920"/>
                  <a:gd name="connsiteY0" fmla="*/ 13199 h 99729"/>
                  <a:gd name="connsiteX1" fmla="*/ 109937 w 310920"/>
                  <a:gd name="connsiteY1" fmla="*/ 87492 h 99729"/>
                  <a:gd name="connsiteX2" fmla="*/ 206732 w 310920"/>
                  <a:gd name="connsiteY2" fmla="*/ 13199 h 99729"/>
                  <a:gd name="connsiteX3" fmla="*/ 303470 w 310920"/>
                  <a:gd name="connsiteY3" fmla="*/ 75008 h 99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920" h="99729">
                    <a:moveTo>
                      <a:pt x="13199" y="13199"/>
                    </a:moveTo>
                    <a:lnTo>
                      <a:pt x="109937" y="87492"/>
                    </a:lnTo>
                    <a:lnTo>
                      <a:pt x="206732" y="13199"/>
                    </a:lnTo>
                    <a:lnTo>
                      <a:pt x="303470" y="75008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6" name="Freihandform: Form 766">
                <a:extLst>
                  <a:ext uri="{FF2B5EF4-FFF2-40B4-BE49-F238E27FC236}">
                    <a16:creationId xmlns:a16="http://schemas.microsoft.com/office/drawing/2014/main" id="{DD8A3F3A-0D5B-B6B2-15BF-BF1F7BA0891E}"/>
                  </a:ext>
                </a:extLst>
              </p:cNvPr>
              <p:cNvSpPr/>
              <p:nvPr/>
            </p:nvSpPr>
            <p:spPr bwMode="gray">
              <a:xfrm>
                <a:off x="12093865" y="2089010"/>
                <a:ext cx="23382" cy="385795"/>
              </a:xfrm>
              <a:custGeom>
                <a:avLst/>
                <a:gdLst>
                  <a:gd name="connsiteX0" fmla="*/ 13199 w 23465"/>
                  <a:gd name="connsiteY0" fmla="*/ 13199 h 387183"/>
                  <a:gd name="connsiteX1" fmla="*/ 13199 w 23465"/>
                  <a:gd name="connsiteY1" fmla="*/ 374764 h 387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65" h="387183">
                    <a:moveTo>
                      <a:pt x="13199" y="13199"/>
                    </a:moveTo>
                    <a:lnTo>
                      <a:pt x="13199" y="374764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7" name="Freihandform: Form 767">
                <a:extLst>
                  <a:ext uri="{FF2B5EF4-FFF2-40B4-BE49-F238E27FC236}">
                    <a16:creationId xmlns:a16="http://schemas.microsoft.com/office/drawing/2014/main" id="{A5D548BD-A35B-140E-2CFE-93B09E21F16D}"/>
                  </a:ext>
                </a:extLst>
              </p:cNvPr>
              <p:cNvSpPr/>
              <p:nvPr/>
            </p:nvSpPr>
            <p:spPr bwMode="gray">
              <a:xfrm>
                <a:off x="12168394" y="2212371"/>
                <a:ext cx="23382" cy="263043"/>
              </a:xfrm>
              <a:custGeom>
                <a:avLst/>
                <a:gdLst>
                  <a:gd name="connsiteX0" fmla="*/ 13199 w 23465"/>
                  <a:gd name="connsiteY0" fmla="*/ 250959 h 263988"/>
                  <a:gd name="connsiteX1" fmla="*/ 13199 w 23465"/>
                  <a:gd name="connsiteY1" fmla="*/ 13199 h 26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65" h="263988">
                    <a:moveTo>
                      <a:pt x="13199" y="250959"/>
                    </a:moveTo>
                    <a:lnTo>
                      <a:pt x="13199" y="13199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8" name="Freihandform: Form 768">
                <a:extLst>
                  <a:ext uri="{FF2B5EF4-FFF2-40B4-BE49-F238E27FC236}">
                    <a16:creationId xmlns:a16="http://schemas.microsoft.com/office/drawing/2014/main" id="{31CD8627-4D2B-F1D5-A805-F2E191510243}"/>
                  </a:ext>
                </a:extLst>
              </p:cNvPr>
              <p:cNvSpPr/>
              <p:nvPr/>
            </p:nvSpPr>
            <p:spPr bwMode="gray">
              <a:xfrm>
                <a:off x="12242922" y="2212371"/>
                <a:ext cx="23382" cy="263043"/>
              </a:xfrm>
              <a:custGeom>
                <a:avLst/>
                <a:gdLst>
                  <a:gd name="connsiteX0" fmla="*/ 13199 w 23465"/>
                  <a:gd name="connsiteY0" fmla="*/ 13199 h 263988"/>
                  <a:gd name="connsiteX1" fmla="*/ 13199 w 23465"/>
                  <a:gd name="connsiteY1" fmla="*/ 250959 h 26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65" h="263988">
                    <a:moveTo>
                      <a:pt x="13199" y="13199"/>
                    </a:moveTo>
                    <a:lnTo>
                      <a:pt x="13199" y="250959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9" name="Freihandform: Form 769">
                <a:extLst>
                  <a:ext uri="{FF2B5EF4-FFF2-40B4-BE49-F238E27FC236}">
                    <a16:creationId xmlns:a16="http://schemas.microsoft.com/office/drawing/2014/main" id="{56DB9C73-3C3C-8F78-2DF4-E5209FA6CF6E}"/>
                  </a:ext>
                </a:extLst>
              </p:cNvPr>
              <p:cNvSpPr/>
              <p:nvPr/>
            </p:nvSpPr>
            <p:spPr bwMode="gray">
              <a:xfrm>
                <a:off x="12242922" y="2089010"/>
                <a:ext cx="23382" cy="146134"/>
              </a:xfrm>
              <a:custGeom>
                <a:avLst/>
                <a:gdLst>
                  <a:gd name="connsiteX0" fmla="*/ 13199 w 23465"/>
                  <a:gd name="connsiteY0" fmla="*/ 13199 h 146660"/>
                  <a:gd name="connsiteX1" fmla="*/ 13199 w 23465"/>
                  <a:gd name="connsiteY1" fmla="*/ 137004 h 14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65" h="146660">
                    <a:moveTo>
                      <a:pt x="13199" y="13199"/>
                    </a:moveTo>
                    <a:lnTo>
                      <a:pt x="13199" y="137004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0" name="Freihandform: Form 770">
                <a:extLst>
                  <a:ext uri="{FF2B5EF4-FFF2-40B4-BE49-F238E27FC236}">
                    <a16:creationId xmlns:a16="http://schemas.microsoft.com/office/drawing/2014/main" id="{000C3BB1-1C77-2AC2-4273-A42A37A31564}"/>
                  </a:ext>
                </a:extLst>
              </p:cNvPr>
              <p:cNvSpPr/>
              <p:nvPr/>
            </p:nvSpPr>
            <p:spPr bwMode="gray">
              <a:xfrm>
                <a:off x="12098243" y="1805766"/>
                <a:ext cx="163671" cy="163671"/>
              </a:xfrm>
              <a:custGeom>
                <a:avLst/>
                <a:gdLst>
                  <a:gd name="connsiteX0" fmla="*/ 153993 w 164259"/>
                  <a:gd name="connsiteY0" fmla="*/ 83590 h 164259"/>
                  <a:gd name="connsiteX1" fmla="*/ 83596 w 164259"/>
                  <a:gd name="connsiteY1" fmla="*/ 153983 h 164259"/>
                  <a:gd name="connsiteX2" fmla="*/ 13199 w 164259"/>
                  <a:gd name="connsiteY2" fmla="*/ 83592 h 164259"/>
                  <a:gd name="connsiteX3" fmla="*/ 83596 w 164259"/>
                  <a:gd name="connsiteY3" fmla="*/ 13199 h 164259"/>
                  <a:gd name="connsiteX4" fmla="*/ 153993 w 164259"/>
                  <a:gd name="connsiteY4" fmla="*/ 83590 h 164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59" h="164259">
                    <a:moveTo>
                      <a:pt x="153993" y="83590"/>
                    </a:moveTo>
                    <a:cubicBezTo>
                      <a:pt x="153993" y="122468"/>
                      <a:pt x="122432" y="153983"/>
                      <a:pt x="83596" y="153983"/>
                    </a:cubicBezTo>
                    <a:cubicBezTo>
                      <a:pt x="44702" y="153983"/>
                      <a:pt x="13199" y="122468"/>
                      <a:pt x="13199" y="83592"/>
                    </a:cubicBezTo>
                    <a:cubicBezTo>
                      <a:pt x="13199" y="44716"/>
                      <a:pt x="44702" y="13200"/>
                      <a:pt x="83596" y="13199"/>
                    </a:cubicBezTo>
                    <a:cubicBezTo>
                      <a:pt x="122432" y="13199"/>
                      <a:pt x="153993" y="44714"/>
                      <a:pt x="153993" y="83590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1" name="Freihandform: Form 771">
                <a:extLst>
                  <a:ext uri="{FF2B5EF4-FFF2-40B4-BE49-F238E27FC236}">
                    <a16:creationId xmlns:a16="http://schemas.microsoft.com/office/drawing/2014/main" id="{CF192FF4-CACA-DAFD-3F2B-D97FD76C7176}"/>
                  </a:ext>
                </a:extLst>
              </p:cNvPr>
              <p:cNvSpPr/>
              <p:nvPr/>
            </p:nvSpPr>
            <p:spPr bwMode="gray">
              <a:xfrm>
                <a:off x="11848586" y="1981240"/>
                <a:ext cx="479322" cy="239661"/>
              </a:xfrm>
              <a:custGeom>
                <a:avLst/>
                <a:gdLst>
                  <a:gd name="connsiteX0" fmla="*/ 468140 w 481046"/>
                  <a:gd name="connsiteY0" fmla="*/ 227981 h 240523"/>
                  <a:gd name="connsiteX1" fmla="*/ 468140 w 481046"/>
                  <a:gd name="connsiteY1" fmla="*/ 67329 h 240523"/>
                  <a:gd name="connsiteX2" fmla="*/ 422323 w 481046"/>
                  <a:gd name="connsiteY2" fmla="*/ 21547 h 240523"/>
                  <a:gd name="connsiteX3" fmla="*/ 245920 w 481046"/>
                  <a:gd name="connsiteY3" fmla="*/ 21547 h 240523"/>
                  <a:gd name="connsiteX4" fmla="*/ 200162 w 481046"/>
                  <a:gd name="connsiteY4" fmla="*/ 67329 h 240523"/>
                  <a:gd name="connsiteX5" fmla="*/ 200162 w 481046"/>
                  <a:gd name="connsiteY5" fmla="*/ 200139 h 240523"/>
                  <a:gd name="connsiteX6" fmla="*/ 13199 w 481046"/>
                  <a:gd name="connsiteY6" fmla="*/ 13199 h 240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1046" h="240523">
                    <a:moveTo>
                      <a:pt x="468140" y="227981"/>
                    </a:moveTo>
                    <a:lnTo>
                      <a:pt x="468140" y="67329"/>
                    </a:lnTo>
                    <a:cubicBezTo>
                      <a:pt x="468140" y="42045"/>
                      <a:pt x="447607" y="21547"/>
                      <a:pt x="422323" y="21547"/>
                    </a:cubicBezTo>
                    <a:lnTo>
                      <a:pt x="245920" y="21547"/>
                    </a:lnTo>
                    <a:cubicBezTo>
                      <a:pt x="220636" y="21547"/>
                      <a:pt x="200162" y="42045"/>
                      <a:pt x="200162" y="67329"/>
                    </a:cubicBezTo>
                    <a:lnTo>
                      <a:pt x="200162" y="200139"/>
                    </a:lnTo>
                    <a:lnTo>
                      <a:pt x="13199" y="13199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2" name="Freihandform: Form 772">
                <a:extLst>
                  <a:ext uri="{FF2B5EF4-FFF2-40B4-BE49-F238E27FC236}">
                    <a16:creationId xmlns:a16="http://schemas.microsoft.com/office/drawing/2014/main" id="{BD10ECA1-DDF1-A82D-986F-19B21993F2F3}"/>
                  </a:ext>
                </a:extLst>
              </p:cNvPr>
              <p:cNvSpPr/>
              <p:nvPr/>
            </p:nvSpPr>
            <p:spPr bwMode="gray">
              <a:xfrm>
                <a:off x="12093865" y="2212371"/>
                <a:ext cx="175361" cy="23382"/>
              </a:xfrm>
              <a:custGeom>
                <a:avLst/>
                <a:gdLst>
                  <a:gd name="connsiteX0" fmla="*/ 13199 w 175992"/>
                  <a:gd name="connsiteY0" fmla="*/ 13199 h 23465"/>
                  <a:gd name="connsiteX1" fmla="*/ 162793 w 175992"/>
                  <a:gd name="connsiteY1" fmla="*/ 13199 h 23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5992" h="23465">
                    <a:moveTo>
                      <a:pt x="13199" y="13199"/>
                    </a:moveTo>
                    <a:lnTo>
                      <a:pt x="162793" y="13199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3" name="Freihandform: Form 773">
                <a:extLst>
                  <a:ext uri="{FF2B5EF4-FFF2-40B4-BE49-F238E27FC236}">
                    <a16:creationId xmlns:a16="http://schemas.microsoft.com/office/drawing/2014/main" id="{5D55B98E-CB83-90E8-6C48-2B17105A4AA8}"/>
                  </a:ext>
                </a:extLst>
              </p:cNvPr>
              <p:cNvSpPr/>
              <p:nvPr/>
            </p:nvSpPr>
            <p:spPr bwMode="gray">
              <a:xfrm>
                <a:off x="12168394" y="1989556"/>
                <a:ext cx="23382" cy="105217"/>
              </a:xfrm>
              <a:custGeom>
                <a:avLst/>
                <a:gdLst>
                  <a:gd name="connsiteX0" fmla="*/ 13199 w 23465"/>
                  <a:gd name="connsiteY0" fmla="*/ 13199 h 105595"/>
                  <a:gd name="connsiteX1" fmla="*/ 13199 w 23465"/>
                  <a:gd name="connsiteY1" fmla="*/ 94781 h 105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65" h="105595">
                    <a:moveTo>
                      <a:pt x="13199" y="13199"/>
                    </a:moveTo>
                    <a:lnTo>
                      <a:pt x="13199" y="94781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4" name="Freihandform: Form 774">
                <a:extLst>
                  <a:ext uri="{FF2B5EF4-FFF2-40B4-BE49-F238E27FC236}">
                    <a16:creationId xmlns:a16="http://schemas.microsoft.com/office/drawing/2014/main" id="{539F35E5-EAF5-3C1F-C91E-A350388A3B70}"/>
                  </a:ext>
                </a:extLst>
              </p:cNvPr>
              <p:cNvSpPr/>
              <p:nvPr/>
            </p:nvSpPr>
            <p:spPr bwMode="gray">
              <a:xfrm>
                <a:off x="12065334" y="2448742"/>
                <a:ext cx="128598" cy="64300"/>
              </a:xfrm>
              <a:custGeom>
                <a:avLst/>
                <a:gdLst>
                  <a:gd name="connsiteX0" fmla="*/ 116624 w 129061"/>
                  <a:gd name="connsiteY0" fmla="*/ 56036 h 64530"/>
                  <a:gd name="connsiteX1" fmla="*/ 13199 w 129061"/>
                  <a:gd name="connsiteY1" fmla="*/ 56036 h 64530"/>
                  <a:gd name="connsiteX2" fmla="*/ 56025 w 129061"/>
                  <a:gd name="connsiteY2" fmla="*/ 13199 h 64530"/>
                  <a:gd name="connsiteX3" fmla="*/ 116624 w 129061"/>
                  <a:gd name="connsiteY3" fmla="*/ 13199 h 64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061" h="64530">
                    <a:moveTo>
                      <a:pt x="116624" y="56036"/>
                    </a:moveTo>
                    <a:lnTo>
                      <a:pt x="13199" y="56036"/>
                    </a:lnTo>
                    <a:cubicBezTo>
                      <a:pt x="13199" y="32377"/>
                      <a:pt x="32324" y="13199"/>
                      <a:pt x="56025" y="13199"/>
                    </a:cubicBezTo>
                    <a:lnTo>
                      <a:pt x="116624" y="13199"/>
                    </a:ln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5" name="Freihandform: Form 775">
                <a:extLst>
                  <a:ext uri="{FF2B5EF4-FFF2-40B4-BE49-F238E27FC236}">
                    <a16:creationId xmlns:a16="http://schemas.microsoft.com/office/drawing/2014/main" id="{1FAC73D7-8031-893B-2403-6F89F53F2BD1}"/>
                  </a:ext>
                </a:extLst>
              </p:cNvPr>
              <p:cNvSpPr/>
              <p:nvPr/>
            </p:nvSpPr>
            <p:spPr bwMode="gray">
              <a:xfrm>
                <a:off x="12168388" y="2448742"/>
                <a:ext cx="128598" cy="64300"/>
              </a:xfrm>
              <a:custGeom>
                <a:avLst/>
                <a:gdLst>
                  <a:gd name="connsiteX0" fmla="*/ 13199 w 129061"/>
                  <a:gd name="connsiteY0" fmla="*/ 56036 h 64530"/>
                  <a:gd name="connsiteX1" fmla="*/ 116624 w 129061"/>
                  <a:gd name="connsiteY1" fmla="*/ 56036 h 64530"/>
                  <a:gd name="connsiteX2" fmla="*/ 73800 w 129061"/>
                  <a:gd name="connsiteY2" fmla="*/ 13199 h 64530"/>
                  <a:gd name="connsiteX3" fmla="*/ 13199 w 129061"/>
                  <a:gd name="connsiteY3" fmla="*/ 13199 h 64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061" h="64530">
                    <a:moveTo>
                      <a:pt x="13199" y="56036"/>
                    </a:moveTo>
                    <a:lnTo>
                      <a:pt x="116624" y="56036"/>
                    </a:lnTo>
                    <a:cubicBezTo>
                      <a:pt x="116624" y="32377"/>
                      <a:pt x="97441" y="13199"/>
                      <a:pt x="73800" y="13199"/>
                    </a:cubicBezTo>
                    <a:lnTo>
                      <a:pt x="13199" y="13199"/>
                    </a:ln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6" name="Freihandform: Form 776">
                <a:extLst>
                  <a:ext uri="{FF2B5EF4-FFF2-40B4-BE49-F238E27FC236}">
                    <a16:creationId xmlns:a16="http://schemas.microsoft.com/office/drawing/2014/main" id="{1E628BB4-E6A3-0155-C04A-5C71633E5935}"/>
                  </a:ext>
                </a:extLst>
              </p:cNvPr>
              <p:cNvSpPr/>
              <p:nvPr/>
            </p:nvSpPr>
            <p:spPr bwMode="gray">
              <a:xfrm>
                <a:off x="11611094" y="1790481"/>
                <a:ext cx="450095" cy="321497"/>
              </a:xfrm>
              <a:custGeom>
                <a:avLst/>
                <a:gdLst>
                  <a:gd name="connsiteX0" fmla="*/ 309806 w 451714"/>
                  <a:gd name="connsiteY0" fmla="*/ 312803 h 322652"/>
                  <a:gd name="connsiteX1" fmla="*/ 13199 w 451714"/>
                  <a:gd name="connsiteY1" fmla="*/ 312803 h 322652"/>
                  <a:gd name="connsiteX2" fmla="*/ 13199 w 451714"/>
                  <a:gd name="connsiteY2" fmla="*/ 13199 h 322652"/>
                  <a:gd name="connsiteX3" fmla="*/ 438515 w 451714"/>
                  <a:gd name="connsiteY3" fmla="*/ 13199 h 322652"/>
                  <a:gd name="connsiteX4" fmla="*/ 438515 w 451714"/>
                  <a:gd name="connsiteY4" fmla="*/ 192025 h 32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1714" h="322652">
                    <a:moveTo>
                      <a:pt x="309806" y="312803"/>
                    </a:moveTo>
                    <a:lnTo>
                      <a:pt x="13199" y="312803"/>
                    </a:lnTo>
                    <a:lnTo>
                      <a:pt x="13199" y="13199"/>
                    </a:lnTo>
                    <a:lnTo>
                      <a:pt x="438515" y="13199"/>
                    </a:lnTo>
                    <a:lnTo>
                      <a:pt x="438515" y="192025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7" name="Freihandform: Form 777">
                <a:extLst>
                  <a:ext uri="{FF2B5EF4-FFF2-40B4-BE49-F238E27FC236}">
                    <a16:creationId xmlns:a16="http://schemas.microsoft.com/office/drawing/2014/main" id="{D3F93FAC-E50E-C589-3281-C4F27E5DE27D}"/>
                  </a:ext>
                </a:extLst>
              </p:cNvPr>
              <p:cNvSpPr/>
              <p:nvPr/>
            </p:nvSpPr>
            <p:spPr bwMode="gray">
              <a:xfrm>
                <a:off x="11696086" y="2089010"/>
                <a:ext cx="151980" cy="426713"/>
              </a:xfrm>
              <a:custGeom>
                <a:avLst/>
                <a:gdLst>
                  <a:gd name="connsiteX0" fmla="*/ 140559 w 152526"/>
                  <a:gd name="connsiteY0" fmla="*/ 13199 h 428248"/>
                  <a:gd name="connsiteX1" fmla="*/ 140559 w 152526"/>
                  <a:gd name="connsiteY1" fmla="*/ 289484 h 428248"/>
                  <a:gd name="connsiteX2" fmla="*/ 13199 w 152526"/>
                  <a:gd name="connsiteY2" fmla="*/ 417061 h 42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526" h="428248">
                    <a:moveTo>
                      <a:pt x="140559" y="13199"/>
                    </a:moveTo>
                    <a:lnTo>
                      <a:pt x="140559" y="289484"/>
                    </a:lnTo>
                    <a:lnTo>
                      <a:pt x="13199" y="417061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98" name="Freihandform: Form 778">
                <a:extLst>
                  <a:ext uri="{FF2B5EF4-FFF2-40B4-BE49-F238E27FC236}">
                    <a16:creationId xmlns:a16="http://schemas.microsoft.com/office/drawing/2014/main" id="{E951873C-1DEA-0177-6B85-55D7EDC3EEAD}"/>
                  </a:ext>
                </a:extLst>
              </p:cNvPr>
              <p:cNvSpPr/>
              <p:nvPr/>
            </p:nvSpPr>
            <p:spPr bwMode="gray">
              <a:xfrm>
                <a:off x="11822989" y="2364305"/>
                <a:ext cx="151980" cy="151980"/>
              </a:xfrm>
              <a:custGeom>
                <a:avLst/>
                <a:gdLst>
                  <a:gd name="connsiteX0" fmla="*/ 13199 w 152526"/>
                  <a:gd name="connsiteY0" fmla="*/ 13199 h 152526"/>
                  <a:gd name="connsiteX1" fmla="*/ 140618 w 152526"/>
                  <a:gd name="connsiteY1" fmla="*/ 140776 h 152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26" h="152526">
                    <a:moveTo>
                      <a:pt x="13199" y="13199"/>
                    </a:moveTo>
                    <a:lnTo>
                      <a:pt x="140618" y="140776"/>
                    </a:ln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696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el 58">
            <a:extLst>
              <a:ext uri="{FF2B5EF4-FFF2-40B4-BE49-F238E27FC236}">
                <a16:creationId xmlns:a16="http://schemas.microsoft.com/office/drawing/2014/main" id="{472A9B8A-6C92-4B3E-95FA-F785005D27B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Overcoming Challenges</a:t>
            </a:r>
          </a:p>
        </p:txBody>
      </p:sp>
      <p:pic>
        <p:nvPicPr>
          <p:cNvPr id="55" name="Bildplatzhalter 54">
            <a:extLst>
              <a:ext uri="{FF2B5EF4-FFF2-40B4-BE49-F238E27FC236}">
                <a16:creationId xmlns:a16="http://schemas.microsoft.com/office/drawing/2014/main" id="{77CC104A-9148-4BC1-8790-56C18787175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1973" r="11973"/>
          <a:stretch/>
        </p:blipFill>
        <p:spPr bwMode="gray"/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7C59493-F475-4225-8168-13473CDB8878}"/>
              </a:ext>
            </a:extLst>
          </p:cNvPr>
          <p:cNvSpPr>
            <a:spLocks noGrp="1"/>
          </p:cNvSpPr>
          <p:nvPr>
            <p:ph sz="half" idx="19"/>
          </p:nvPr>
        </p:nvSpPr>
        <p:spPr bwMode="gray">
          <a:xfrm>
            <a:off x="7689600" y="1586539"/>
            <a:ext cx="3960000" cy="810417"/>
          </a:xfrm>
        </p:spPr>
        <p:txBody>
          <a:bodyPr/>
          <a:lstStyle/>
          <a:p>
            <a:pPr lvl="0"/>
            <a:r>
              <a:rPr lang="en-US" dirty="0"/>
              <a:t>Resistance to Change – Address fears and misconceptions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397FA5-6751-477F-B86D-98EF65FFF0E3}"/>
              </a:ext>
            </a:extLst>
          </p:cNvPr>
          <p:cNvSpPr>
            <a:spLocks noGrp="1"/>
          </p:cNvSpPr>
          <p:nvPr>
            <p:ph sz="half" idx="20"/>
          </p:nvPr>
        </p:nvSpPr>
        <p:spPr bwMode="gray">
          <a:xfrm>
            <a:off x="7689078" y="2690983"/>
            <a:ext cx="3960000" cy="810417"/>
          </a:xfrm>
        </p:spPr>
        <p:txBody>
          <a:bodyPr/>
          <a:lstStyle/>
          <a:p>
            <a:r>
              <a:rPr lang="en-US" dirty="0"/>
              <a:t>Cost – Evaluate the ROI for the service and budget for the change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057FB0-252A-4603-843C-F383F93B325F}"/>
              </a:ext>
            </a:extLst>
          </p:cNvPr>
          <p:cNvSpPr>
            <a:spLocks noGrp="1"/>
          </p:cNvSpPr>
          <p:nvPr>
            <p:ph sz="half" idx="21"/>
          </p:nvPr>
        </p:nvSpPr>
        <p:spPr bwMode="gray">
          <a:xfrm>
            <a:off x="7689078" y="3882305"/>
            <a:ext cx="3960000" cy="810417"/>
          </a:xfrm>
        </p:spPr>
        <p:txBody>
          <a:bodyPr/>
          <a:lstStyle/>
          <a:p>
            <a:r>
              <a:rPr lang="en-US" dirty="0"/>
              <a:t>Integration – Make sure the new solutions are integrated into your existing system and workflows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F8F48E5-223F-4CAF-93C8-B83EA8FAA9F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02CEFE82-39F2-4F47-8A0C-D5AB3496FA5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7B3FCE2A-073E-4D99-9FE3-3BBE4BA6060C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5CFE46ED-B748-45DE-89B5-226A73E85A89}" type="datetime1">
              <a:rPr lang="en-US" smtClean="0"/>
              <a:t>8/8/2024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A1FF903-E260-4077-B6AD-3D53C97AA4F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en-US" dirty="0"/>
              <a:t>CompuGroup Medical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288965BA-A7CA-7B09-69D6-217C3B10BFBB}"/>
              </a:ext>
            </a:extLst>
          </p:cNvPr>
          <p:cNvSpPr txBox="1">
            <a:spLocks/>
          </p:cNvSpPr>
          <p:nvPr/>
        </p:nvSpPr>
        <p:spPr bwMode="gray">
          <a:xfrm>
            <a:off x="7689078" y="5134647"/>
            <a:ext cx="3960000" cy="81041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>
                  <a:lumMod val="75000"/>
                </a:schemeClr>
              </a:buClr>
              <a:buFont typeface="Calibri" pitchFamily="2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Security – Protect data and privacy</a:t>
            </a:r>
          </a:p>
        </p:txBody>
      </p:sp>
      <p:grpSp>
        <p:nvGrpSpPr>
          <p:cNvPr id="57" name="Gruppieren 320">
            <a:extLst>
              <a:ext uri="{FF2B5EF4-FFF2-40B4-BE49-F238E27FC236}">
                <a16:creationId xmlns:a16="http://schemas.microsoft.com/office/drawing/2014/main" id="{C1CB2608-7903-78CA-45D9-4CD5C31EF9C3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441758" y="5046087"/>
            <a:ext cx="898977" cy="898977"/>
            <a:chOff x="5077858" y="4768506"/>
            <a:chExt cx="898977" cy="898977"/>
          </a:xfrm>
        </p:grpSpPr>
        <p:sp>
          <p:nvSpPr>
            <p:cNvPr id="58" name="Ellipse 321">
              <a:extLst>
                <a:ext uri="{FF2B5EF4-FFF2-40B4-BE49-F238E27FC236}">
                  <a16:creationId xmlns:a16="http://schemas.microsoft.com/office/drawing/2014/main" id="{8A8C3172-5A83-DD57-FEAC-77D8D5C6D4B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077858" y="4768506"/>
              <a:ext cx="898977" cy="898977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60" name="Grafik 26">
              <a:extLst>
                <a:ext uri="{FF2B5EF4-FFF2-40B4-BE49-F238E27FC236}">
                  <a16:creationId xmlns:a16="http://schemas.microsoft.com/office/drawing/2014/main" id="{E2F1E4ED-C3C8-D24D-53CB-99BBE7A2A8BD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5323346" y="4973194"/>
              <a:ext cx="408000" cy="489600"/>
              <a:chOff x="5323346" y="1549555"/>
              <a:chExt cx="408000" cy="489600"/>
            </a:xfrm>
            <a:noFill/>
          </p:grpSpPr>
          <p:sp>
            <p:nvSpPr>
              <p:cNvPr id="61" name="Freihandform: Form 323">
                <a:extLst>
                  <a:ext uri="{FF2B5EF4-FFF2-40B4-BE49-F238E27FC236}">
                    <a16:creationId xmlns:a16="http://schemas.microsoft.com/office/drawing/2014/main" id="{FEF0249F-6498-2027-A328-9BE7DBA12712}"/>
                  </a:ext>
                </a:extLst>
              </p:cNvPr>
              <p:cNvSpPr/>
              <p:nvPr/>
            </p:nvSpPr>
            <p:spPr bwMode="gray">
              <a:xfrm>
                <a:off x="5389849" y="1556355"/>
                <a:ext cx="275535" cy="37400"/>
              </a:xfrm>
              <a:custGeom>
                <a:avLst/>
                <a:gdLst>
                  <a:gd name="connsiteX0" fmla="*/ 0 w 275535"/>
                  <a:gd name="connsiteY0" fmla="*/ 37400 h 37400"/>
                  <a:gd name="connsiteX1" fmla="*/ 137768 w 275535"/>
                  <a:gd name="connsiteY1" fmla="*/ 0 h 37400"/>
                  <a:gd name="connsiteX2" fmla="*/ 275536 w 275535"/>
                  <a:gd name="connsiteY2" fmla="*/ 37400 h 3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5535" h="37400">
                    <a:moveTo>
                      <a:pt x="0" y="37400"/>
                    </a:moveTo>
                    <a:cubicBezTo>
                      <a:pt x="40392" y="13600"/>
                      <a:pt x="87448" y="0"/>
                      <a:pt x="137768" y="0"/>
                    </a:cubicBezTo>
                    <a:cubicBezTo>
                      <a:pt x="188088" y="0"/>
                      <a:pt x="235144" y="13600"/>
                      <a:pt x="275536" y="37400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2" name="Freihandform: Form 324">
                <a:extLst>
                  <a:ext uri="{FF2B5EF4-FFF2-40B4-BE49-F238E27FC236}">
                    <a16:creationId xmlns:a16="http://schemas.microsoft.com/office/drawing/2014/main" id="{ECC041AB-77CB-3C1E-03F0-FEBFD351B27A}"/>
                  </a:ext>
                </a:extLst>
              </p:cNvPr>
              <p:cNvSpPr/>
              <p:nvPr/>
            </p:nvSpPr>
            <p:spPr bwMode="gray">
              <a:xfrm>
                <a:off x="5329057" y="1616195"/>
                <a:ext cx="395896" cy="106759"/>
              </a:xfrm>
              <a:custGeom>
                <a:avLst/>
                <a:gdLst>
                  <a:gd name="connsiteX0" fmla="*/ 0 w 395896"/>
                  <a:gd name="connsiteY0" fmla="*/ 106760 h 106759"/>
                  <a:gd name="connsiteX1" fmla="*/ 198560 w 395896"/>
                  <a:gd name="connsiteY1" fmla="*/ 0 h 106759"/>
                  <a:gd name="connsiteX2" fmla="*/ 395896 w 395896"/>
                  <a:gd name="connsiteY2" fmla="*/ 104992 h 10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5896" h="106759">
                    <a:moveTo>
                      <a:pt x="0" y="106760"/>
                    </a:moveTo>
                    <a:cubicBezTo>
                      <a:pt x="42568" y="42432"/>
                      <a:pt x="115600" y="0"/>
                      <a:pt x="198560" y="0"/>
                    </a:cubicBezTo>
                    <a:cubicBezTo>
                      <a:pt x="280704" y="0"/>
                      <a:pt x="353192" y="41616"/>
                      <a:pt x="395896" y="104992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3" name="Freihandform: Form 325">
                <a:extLst>
                  <a:ext uri="{FF2B5EF4-FFF2-40B4-BE49-F238E27FC236}">
                    <a16:creationId xmlns:a16="http://schemas.microsoft.com/office/drawing/2014/main" id="{A7CF25B9-E680-622D-B44E-B23A0B304579}"/>
                  </a:ext>
                </a:extLst>
              </p:cNvPr>
              <p:cNvSpPr/>
              <p:nvPr/>
            </p:nvSpPr>
            <p:spPr bwMode="gray">
              <a:xfrm>
                <a:off x="5405217" y="1733971"/>
                <a:ext cx="244800" cy="285735"/>
              </a:xfrm>
              <a:custGeom>
                <a:avLst/>
                <a:gdLst>
                  <a:gd name="connsiteX0" fmla="*/ 64872 w 244800"/>
                  <a:gd name="connsiteY0" fmla="*/ 285736 h 285735"/>
                  <a:gd name="connsiteX1" fmla="*/ 0 w 244800"/>
                  <a:gd name="connsiteY1" fmla="*/ 122400 h 285735"/>
                  <a:gd name="connsiteX2" fmla="*/ 122400 w 244800"/>
                  <a:gd name="connsiteY2" fmla="*/ 0 h 285735"/>
                  <a:gd name="connsiteX3" fmla="*/ 244800 w 244800"/>
                  <a:gd name="connsiteY3" fmla="*/ 122400 h 28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800" h="285735">
                    <a:moveTo>
                      <a:pt x="64872" y="285736"/>
                    </a:moveTo>
                    <a:cubicBezTo>
                      <a:pt x="24616" y="243168"/>
                      <a:pt x="0" y="185640"/>
                      <a:pt x="0" y="122400"/>
                    </a:cubicBezTo>
                    <a:cubicBezTo>
                      <a:pt x="0" y="54808"/>
                      <a:pt x="54808" y="0"/>
                      <a:pt x="122400" y="0"/>
                    </a:cubicBezTo>
                    <a:cubicBezTo>
                      <a:pt x="189992" y="0"/>
                      <a:pt x="244800" y="54808"/>
                      <a:pt x="244800" y="122400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4" name="Freihandform: Form 326">
                <a:extLst>
                  <a:ext uri="{FF2B5EF4-FFF2-40B4-BE49-F238E27FC236}">
                    <a16:creationId xmlns:a16="http://schemas.microsoft.com/office/drawing/2014/main" id="{36A31809-2691-A858-AE58-D97F7A533DD7}"/>
                  </a:ext>
                </a:extLst>
              </p:cNvPr>
              <p:cNvSpPr/>
              <p:nvPr/>
            </p:nvSpPr>
            <p:spPr bwMode="gray">
              <a:xfrm>
                <a:off x="5527618" y="1856370"/>
                <a:ext cx="137495" cy="122400"/>
              </a:xfrm>
              <a:custGeom>
                <a:avLst/>
                <a:gdLst>
                  <a:gd name="connsiteX0" fmla="*/ 137496 w 137495"/>
                  <a:gd name="connsiteY0" fmla="*/ 121448 h 122400"/>
                  <a:gd name="connsiteX1" fmla="*/ 122400 w 137495"/>
                  <a:gd name="connsiteY1" fmla="*/ 122400 h 122400"/>
                  <a:gd name="connsiteX2" fmla="*/ 0 w 137495"/>
                  <a:gd name="connsiteY2" fmla="*/ 0 h 12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7495" h="122400">
                    <a:moveTo>
                      <a:pt x="137496" y="121448"/>
                    </a:moveTo>
                    <a:cubicBezTo>
                      <a:pt x="132464" y="122128"/>
                      <a:pt x="127432" y="122400"/>
                      <a:pt x="122400" y="122400"/>
                    </a:cubicBezTo>
                    <a:cubicBezTo>
                      <a:pt x="54808" y="122400"/>
                      <a:pt x="0" y="67592"/>
                      <a:pt x="0" y="0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5" name="Freihandform: Form 327">
                <a:extLst>
                  <a:ext uri="{FF2B5EF4-FFF2-40B4-BE49-F238E27FC236}">
                    <a16:creationId xmlns:a16="http://schemas.microsoft.com/office/drawing/2014/main" id="{49358231-2226-4A7F-9698-39D18472E153}"/>
                  </a:ext>
                </a:extLst>
              </p:cNvPr>
              <p:cNvSpPr/>
              <p:nvPr/>
            </p:nvSpPr>
            <p:spPr bwMode="gray">
              <a:xfrm>
                <a:off x="5344017" y="1675355"/>
                <a:ext cx="367200" cy="354688"/>
              </a:xfrm>
              <a:custGeom>
                <a:avLst/>
                <a:gdLst>
                  <a:gd name="connsiteX0" fmla="*/ 17952 w 367200"/>
                  <a:gd name="connsiteY0" fmla="*/ 274584 h 354688"/>
                  <a:gd name="connsiteX1" fmla="*/ 0 w 367200"/>
                  <a:gd name="connsiteY1" fmla="*/ 183600 h 354688"/>
                  <a:gd name="connsiteX2" fmla="*/ 183600 w 367200"/>
                  <a:gd name="connsiteY2" fmla="*/ 0 h 354688"/>
                  <a:gd name="connsiteX3" fmla="*/ 367200 w 367200"/>
                  <a:gd name="connsiteY3" fmla="*/ 183600 h 354688"/>
                  <a:gd name="connsiteX4" fmla="*/ 367200 w 367200"/>
                  <a:gd name="connsiteY4" fmla="*/ 183600 h 354688"/>
                  <a:gd name="connsiteX5" fmla="*/ 306000 w 367200"/>
                  <a:gd name="connsiteY5" fmla="*/ 243168 h 354688"/>
                  <a:gd name="connsiteX6" fmla="*/ 244800 w 367200"/>
                  <a:gd name="connsiteY6" fmla="*/ 181968 h 354688"/>
                  <a:gd name="connsiteX7" fmla="*/ 183600 w 367200"/>
                  <a:gd name="connsiteY7" fmla="*/ 120768 h 354688"/>
                  <a:gd name="connsiteX8" fmla="*/ 122400 w 367200"/>
                  <a:gd name="connsiteY8" fmla="*/ 181968 h 354688"/>
                  <a:gd name="connsiteX9" fmla="*/ 243440 w 367200"/>
                  <a:gd name="connsiteY9" fmla="*/ 354688 h 354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7200" h="354688">
                    <a:moveTo>
                      <a:pt x="17952" y="274584"/>
                    </a:moveTo>
                    <a:cubicBezTo>
                      <a:pt x="6392" y="246568"/>
                      <a:pt x="0" y="215832"/>
                      <a:pt x="0" y="183600"/>
                    </a:cubicBezTo>
                    <a:cubicBezTo>
                      <a:pt x="0" y="82144"/>
                      <a:pt x="82144" y="0"/>
                      <a:pt x="183600" y="0"/>
                    </a:cubicBezTo>
                    <a:cubicBezTo>
                      <a:pt x="285056" y="0"/>
                      <a:pt x="367200" y="82144"/>
                      <a:pt x="367200" y="183600"/>
                    </a:cubicBezTo>
                    <a:lnTo>
                      <a:pt x="367200" y="183600"/>
                    </a:lnTo>
                    <a:cubicBezTo>
                      <a:pt x="366384" y="216648"/>
                      <a:pt x="339320" y="243168"/>
                      <a:pt x="306000" y="243168"/>
                    </a:cubicBezTo>
                    <a:cubicBezTo>
                      <a:pt x="272136" y="243168"/>
                      <a:pt x="244800" y="215832"/>
                      <a:pt x="244800" y="181968"/>
                    </a:cubicBezTo>
                    <a:cubicBezTo>
                      <a:pt x="244800" y="148104"/>
                      <a:pt x="217464" y="120768"/>
                      <a:pt x="183600" y="120768"/>
                    </a:cubicBezTo>
                    <a:cubicBezTo>
                      <a:pt x="149736" y="120768"/>
                      <a:pt x="122400" y="148104"/>
                      <a:pt x="122400" y="181968"/>
                    </a:cubicBezTo>
                    <a:cubicBezTo>
                      <a:pt x="122400" y="261392"/>
                      <a:pt x="172856" y="329120"/>
                      <a:pt x="243440" y="354688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66" name="Gruppieren 5">
            <a:extLst>
              <a:ext uri="{FF2B5EF4-FFF2-40B4-BE49-F238E27FC236}">
                <a16:creationId xmlns:a16="http://schemas.microsoft.com/office/drawing/2014/main" id="{EF206414-4080-0E54-EDD7-9280DAE1B304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441758" y="3803366"/>
            <a:ext cx="898977" cy="898977"/>
            <a:chOff x="1675468" y="1322201"/>
            <a:chExt cx="898977" cy="898977"/>
          </a:xfrm>
        </p:grpSpPr>
        <p:sp>
          <p:nvSpPr>
            <p:cNvPr id="67" name="Ellipse 519">
              <a:extLst>
                <a:ext uri="{FF2B5EF4-FFF2-40B4-BE49-F238E27FC236}">
                  <a16:creationId xmlns:a16="http://schemas.microsoft.com/office/drawing/2014/main" id="{1920078F-EAF9-BE0B-1C85-0D9748D9E6F9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675468" y="1322201"/>
              <a:ext cx="898977" cy="898977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sp>
          <p:nvSpPr>
            <p:cNvPr id="68" name="Grafik 2941">
              <a:extLst>
                <a:ext uri="{FF2B5EF4-FFF2-40B4-BE49-F238E27FC236}">
                  <a16:creationId xmlns:a16="http://schemas.microsoft.com/office/drawing/2014/main" id="{55926685-CDE4-FC7E-FC25-C274D07279D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972556" y="1573569"/>
              <a:ext cx="304800" cy="396240"/>
            </a:xfrm>
            <a:custGeom>
              <a:avLst/>
              <a:gdLst>
                <a:gd name="connsiteX0" fmla="*/ 2286000 w 3048000"/>
                <a:gd name="connsiteY0" fmla="*/ 1371600 h 3962400"/>
                <a:gd name="connsiteX1" fmla="*/ 2667000 w 3048000"/>
                <a:gd name="connsiteY1" fmla="*/ 1371600 h 3962400"/>
                <a:gd name="connsiteX2" fmla="*/ 3048000 w 3048000"/>
                <a:gd name="connsiteY2" fmla="*/ 1752600 h 3962400"/>
                <a:gd name="connsiteX3" fmla="*/ 3048000 w 3048000"/>
                <a:gd name="connsiteY3" fmla="*/ 3581400 h 3962400"/>
                <a:gd name="connsiteX4" fmla="*/ 2667000 w 3048000"/>
                <a:gd name="connsiteY4" fmla="*/ 3962400 h 3962400"/>
                <a:gd name="connsiteX5" fmla="*/ 381000 w 3048000"/>
                <a:gd name="connsiteY5" fmla="*/ 3962400 h 3962400"/>
                <a:gd name="connsiteX6" fmla="*/ 0 w 3048000"/>
                <a:gd name="connsiteY6" fmla="*/ 3581400 h 3962400"/>
                <a:gd name="connsiteX7" fmla="*/ 0 w 3048000"/>
                <a:gd name="connsiteY7" fmla="*/ 1752600 h 3962400"/>
                <a:gd name="connsiteX8" fmla="*/ 381000 w 3048000"/>
                <a:gd name="connsiteY8" fmla="*/ 1371600 h 3962400"/>
                <a:gd name="connsiteX9" fmla="*/ 762000 w 3048000"/>
                <a:gd name="connsiteY9" fmla="*/ 1371600 h 3962400"/>
                <a:gd name="connsiteX10" fmla="*/ 2286000 w 3048000"/>
                <a:gd name="connsiteY10" fmla="*/ 762000 h 3962400"/>
                <a:gd name="connsiteX11" fmla="*/ 1524000 w 3048000"/>
                <a:gd name="connsiteY11" fmla="*/ 0 h 3962400"/>
                <a:gd name="connsiteX12" fmla="*/ 762000 w 3048000"/>
                <a:gd name="connsiteY12" fmla="*/ 762000 h 3962400"/>
                <a:gd name="connsiteX13" fmla="*/ 1524000 w 3048000"/>
                <a:gd name="connsiteY13" fmla="*/ 2600325 h 3962400"/>
                <a:gd name="connsiteX14" fmla="*/ 1524000 w 3048000"/>
                <a:gd name="connsiteY14" fmla="*/ 0 h 396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48000" h="3962400">
                  <a:moveTo>
                    <a:pt x="2286000" y="1371600"/>
                  </a:moveTo>
                  <a:lnTo>
                    <a:pt x="2667000" y="1371600"/>
                  </a:lnTo>
                  <a:cubicBezTo>
                    <a:pt x="2877421" y="1371600"/>
                    <a:pt x="3048000" y="1542180"/>
                    <a:pt x="3048000" y="1752600"/>
                  </a:cubicBezTo>
                  <a:lnTo>
                    <a:pt x="3048000" y="3581400"/>
                  </a:lnTo>
                  <a:cubicBezTo>
                    <a:pt x="3048000" y="3791821"/>
                    <a:pt x="2877421" y="3962400"/>
                    <a:pt x="2667000" y="3962400"/>
                  </a:cubicBezTo>
                  <a:lnTo>
                    <a:pt x="381000" y="3962400"/>
                  </a:lnTo>
                  <a:cubicBezTo>
                    <a:pt x="170579" y="3962400"/>
                    <a:pt x="0" y="3791821"/>
                    <a:pt x="0" y="3581400"/>
                  </a:cubicBezTo>
                  <a:lnTo>
                    <a:pt x="0" y="1752600"/>
                  </a:lnTo>
                  <a:cubicBezTo>
                    <a:pt x="0" y="1542180"/>
                    <a:pt x="170579" y="1371600"/>
                    <a:pt x="381000" y="1371600"/>
                  </a:cubicBezTo>
                  <a:lnTo>
                    <a:pt x="762000" y="1371600"/>
                  </a:lnTo>
                  <a:moveTo>
                    <a:pt x="2286000" y="762000"/>
                  </a:moveTo>
                  <a:lnTo>
                    <a:pt x="1524000" y="0"/>
                  </a:lnTo>
                  <a:lnTo>
                    <a:pt x="762000" y="762000"/>
                  </a:lnTo>
                  <a:moveTo>
                    <a:pt x="1524000" y="2600325"/>
                  </a:moveTo>
                  <a:lnTo>
                    <a:pt x="152400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lIns="0" tIns="0" rIns="0" bIns="0" rtlCol="0" anchor="ctr"/>
            <a:lstStyle/>
            <a:p>
              <a:endParaRPr lang="en-US" dirty="0"/>
            </a:p>
          </p:txBody>
        </p:sp>
      </p:grpSp>
      <p:grpSp>
        <p:nvGrpSpPr>
          <p:cNvPr id="70" name="Gruppieren 1027">
            <a:extLst>
              <a:ext uri="{FF2B5EF4-FFF2-40B4-BE49-F238E27FC236}">
                <a16:creationId xmlns:a16="http://schemas.microsoft.com/office/drawing/2014/main" id="{3B5D3CA3-DCDE-641C-65A2-691E1F52D466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441758" y="2593023"/>
            <a:ext cx="898977" cy="898977"/>
            <a:chOff x="10748511" y="4768506"/>
            <a:chExt cx="898977" cy="898977"/>
          </a:xfrm>
          <a:noFill/>
        </p:grpSpPr>
        <p:sp>
          <p:nvSpPr>
            <p:cNvPr id="71" name="Ellipse 1028">
              <a:extLst>
                <a:ext uri="{FF2B5EF4-FFF2-40B4-BE49-F238E27FC236}">
                  <a16:creationId xmlns:a16="http://schemas.microsoft.com/office/drawing/2014/main" id="{9E157732-C302-A734-6237-2C1D4AB76414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0748511" y="4768506"/>
              <a:ext cx="898977" cy="898977"/>
            </a:xfrm>
            <a:prstGeom prst="ellips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72" name="Gruppieren 1029">
              <a:extLst>
                <a:ext uri="{FF2B5EF4-FFF2-40B4-BE49-F238E27FC236}">
                  <a16:creationId xmlns:a16="http://schemas.microsoft.com/office/drawing/2014/main" id="{6CCCD861-1CD7-5928-8884-6C5704CD7C37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10912738" y="4999779"/>
              <a:ext cx="564996" cy="406286"/>
              <a:chOff x="6732974" y="2978512"/>
              <a:chExt cx="793156" cy="570355"/>
            </a:xfrm>
            <a:grpFill/>
          </p:grpSpPr>
          <p:sp>
            <p:nvSpPr>
              <p:cNvPr id="73" name="Freihandform: Form 1030">
                <a:extLst>
                  <a:ext uri="{FF2B5EF4-FFF2-40B4-BE49-F238E27FC236}">
                    <a16:creationId xmlns:a16="http://schemas.microsoft.com/office/drawing/2014/main" id="{E3327B65-C087-5818-9B51-A425193EA93A}"/>
                  </a:ext>
                </a:extLst>
              </p:cNvPr>
              <p:cNvSpPr/>
              <p:nvPr/>
            </p:nvSpPr>
            <p:spPr bwMode="gray">
              <a:xfrm>
                <a:off x="7008659" y="3030259"/>
                <a:ext cx="119417" cy="102357"/>
              </a:xfrm>
              <a:custGeom>
                <a:avLst/>
                <a:gdLst>
                  <a:gd name="connsiteX0" fmla="*/ 32987 w 171042"/>
                  <a:gd name="connsiteY0" fmla="*/ 130726 h 146608"/>
                  <a:gd name="connsiteX1" fmla="*/ 18326 w 171042"/>
                  <a:gd name="connsiteY1" fmla="*/ 88372 h 146608"/>
                  <a:gd name="connsiteX2" fmla="*/ 88372 w 171042"/>
                  <a:gd name="connsiteY2" fmla="*/ 18326 h 146608"/>
                  <a:gd name="connsiteX3" fmla="*/ 158418 w 171042"/>
                  <a:gd name="connsiteY3" fmla="*/ 88372 h 146608"/>
                  <a:gd name="connsiteX4" fmla="*/ 150273 w 171042"/>
                  <a:gd name="connsiteY4" fmla="*/ 120952 h 14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042" h="146608">
                    <a:moveTo>
                      <a:pt x="32987" y="130726"/>
                    </a:moveTo>
                    <a:cubicBezTo>
                      <a:pt x="24028" y="119323"/>
                      <a:pt x="18326" y="104662"/>
                      <a:pt x="18326" y="88372"/>
                    </a:cubicBezTo>
                    <a:cubicBezTo>
                      <a:pt x="18326" y="50091"/>
                      <a:pt x="49277" y="18326"/>
                      <a:pt x="88372" y="18326"/>
                    </a:cubicBezTo>
                    <a:cubicBezTo>
                      <a:pt x="126653" y="18326"/>
                      <a:pt x="158418" y="49277"/>
                      <a:pt x="158418" y="88372"/>
                    </a:cubicBezTo>
                    <a:cubicBezTo>
                      <a:pt x="158418" y="99775"/>
                      <a:pt x="155160" y="111178"/>
                      <a:pt x="150273" y="120952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4" name="Freihandform: Form 1031">
                <a:extLst>
                  <a:ext uri="{FF2B5EF4-FFF2-40B4-BE49-F238E27FC236}">
                    <a16:creationId xmlns:a16="http://schemas.microsoft.com/office/drawing/2014/main" id="{693870E2-A717-3094-EA0A-66676DD4F245}"/>
                  </a:ext>
                </a:extLst>
              </p:cNvPr>
              <p:cNvSpPr/>
              <p:nvPr/>
            </p:nvSpPr>
            <p:spPr bwMode="gray">
              <a:xfrm>
                <a:off x="6801102" y="3088261"/>
                <a:ext cx="181968" cy="460606"/>
              </a:xfrm>
              <a:custGeom>
                <a:avLst/>
                <a:gdLst>
                  <a:gd name="connsiteX0" fmla="*/ 240681 w 260636"/>
                  <a:gd name="connsiteY0" fmla="*/ 18326 h 659736"/>
                  <a:gd name="connsiteX1" fmla="*/ 18326 w 260636"/>
                  <a:gd name="connsiteY1" fmla="*/ 274076 h 659736"/>
                  <a:gd name="connsiteX2" fmla="*/ 46833 w 260636"/>
                  <a:gd name="connsiteY2" fmla="*/ 401136 h 659736"/>
                  <a:gd name="connsiteX3" fmla="*/ 95702 w 260636"/>
                  <a:gd name="connsiteY3" fmla="*/ 525753 h 659736"/>
                  <a:gd name="connsiteX4" fmla="*/ 106291 w 260636"/>
                  <a:gd name="connsiteY4" fmla="*/ 603944 h 659736"/>
                  <a:gd name="connsiteX5" fmla="*/ 164120 w 260636"/>
                  <a:gd name="connsiteY5" fmla="*/ 645483 h 659736"/>
                  <a:gd name="connsiteX6" fmla="*/ 206473 w 260636"/>
                  <a:gd name="connsiteY6" fmla="*/ 645483 h 659736"/>
                  <a:gd name="connsiteX7" fmla="*/ 247198 w 260636"/>
                  <a:gd name="connsiteY7" fmla="*/ 590912 h 659736"/>
                  <a:gd name="connsiteX8" fmla="*/ 236609 w 260636"/>
                  <a:gd name="connsiteY8" fmla="*/ 436974 h 659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636" h="659736">
                    <a:moveTo>
                      <a:pt x="240681" y="18326"/>
                    </a:moveTo>
                    <a:cubicBezTo>
                      <a:pt x="125839" y="52535"/>
                      <a:pt x="18326" y="160047"/>
                      <a:pt x="18326" y="274076"/>
                    </a:cubicBezTo>
                    <a:cubicBezTo>
                      <a:pt x="18326" y="323760"/>
                      <a:pt x="24842" y="366927"/>
                      <a:pt x="46833" y="401136"/>
                    </a:cubicBezTo>
                    <a:cubicBezTo>
                      <a:pt x="70453" y="439417"/>
                      <a:pt x="86743" y="481771"/>
                      <a:pt x="95702" y="525753"/>
                    </a:cubicBezTo>
                    <a:cubicBezTo>
                      <a:pt x="100589" y="549373"/>
                      <a:pt x="96517" y="576251"/>
                      <a:pt x="106291" y="603944"/>
                    </a:cubicBezTo>
                    <a:cubicBezTo>
                      <a:pt x="115250" y="628379"/>
                      <a:pt x="138056" y="645483"/>
                      <a:pt x="164120" y="645483"/>
                    </a:cubicBezTo>
                    <a:lnTo>
                      <a:pt x="206473" y="645483"/>
                    </a:lnTo>
                    <a:cubicBezTo>
                      <a:pt x="234980" y="645483"/>
                      <a:pt x="255342" y="618605"/>
                      <a:pt x="247198" y="590912"/>
                    </a:cubicBezTo>
                    <a:cubicBezTo>
                      <a:pt x="235795" y="552631"/>
                      <a:pt x="234980" y="497246"/>
                      <a:pt x="236609" y="436974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5" name="Freihandform: Form 1032">
                <a:extLst>
                  <a:ext uri="{FF2B5EF4-FFF2-40B4-BE49-F238E27FC236}">
                    <a16:creationId xmlns:a16="http://schemas.microsoft.com/office/drawing/2014/main" id="{2BB8318E-8B9B-AA0C-4C4B-A6B6DEC7DD90}"/>
                  </a:ext>
                </a:extLst>
              </p:cNvPr>
              <p:cNvSpPr/>
              <p:nvPr/>
            </p:nvSpPr>
            <p:spPr bwMode="gray">
              <a:xfrm>
                <a:off x="7156508" y="3058086"/>
                <a:ext cx="369622" cy="426487"/>
              </a:xfrm>
              <a:custGeom>
                <a:avLst/>
                <a:gdLst>
                  <a:gd name="connsiteX0" fmla="*/ 173079 w 529418"/>
                  <a:gd name="connsiteY0" fmla="*/ 595036 h 610866"/>
                  <a:gd name="connsiteX1" fmla="*/ 511092 w 529418"/>
                  <a:gd name="connsiteY1" fmla="*/ 337658 h 610866"/>
                  <a:gd name="connsiteX2" fmla="*/ 489101 w 529418"/>
                  <a:gd name="connsiteY2" fmla="*/ 315666 h 610866"/>
                  <a:gd name="connsiteX3" fmla="*/ 466295 w 529418"/>
                  <a:gd name="connsiteY3" fmla="*/ 315666 h 610866"/>
                  <a:gd name="connsiteX4" fmla="*/ 290365 w 529418"/>
                  <a:gd name="connsiteY4" fmla="*/ 130777 h 610866"/>
                  <a:gd name="connsiteX5" fmla="*/ 333533 w 529418"/>
                  <a:gd name="connsiteY5" fmla="*/ 33039 h 610866"/>
                  <a:gd name="connsiteX6" fmla="*/ 324574 w 529418"/>
                  <a:gd name="connsiteY6" fmla="*/ 18378 h 610866"/>
                  <a:gd name="connsiteX7" fmla="*/ 183667 w 529418"/>
                  <a:gd name="connsiteY7" fmla="*/ 68876 h 610866"/>
                  <a:gd name="connsiteX8" fmla="*/ 18326 w 529418"/>
                  <a:gd name="connsiteY8" fmla="*/ 24079 h 610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9418" h="610866">
                    <a:moveTo>
                      <a:pt x="173079" y="595036"/>
                    </a:moveTo>
                    <a:cubicBezTo>
                      <a:pt x="479327" y="541280"/>
                      <a:pt x="510277" y="393857"/>
                      <a:pt x="511092" y="337658"/>
                    </a:cubicBezTo>
                    <a:cubicBezTo>
                      <a:pt x="511092" y="325440"/>
                      <a:pt x="501318" y="315666"/>
                      <a:pt x="489101" y="315666"/>
                    </a:cubicBezTo>
                    <a:lnTo>
                      <a:pt x="466295" y="315666"/>
                    </a:lnTo>
                    <a:cubicBezTo>
                      <a:pt x="428014" y="192679"/>
                      <a:pt x="290365" y="130777"/>
                      <a:pt x="290365" y="130777"/>
                    </a:cubicBezTo>
                    <a:cubicBezTo>
                      <a:pt x="293623" y="96569"/>
                      <a:pt x="318873" y="55030"/>
                      <a:pt x="333533" y="33039"/>
                    </a:cubicBezTo>
                    <a:cubicBezTo>
                      <a:pt x="337606" y="26523"/>
                      <a:pt x="332719" y="17563"/>
                      <a:pt x="324574" y="18378"/>
                    </a:cubicBezTo>
                    <a:cubicBezTo>
                      <a:pt x="267560" y="25708"/>
                      <a:pt x="221948" y="38740"/>
                      <a:pt x="183667" y="68876"/>
                    </a:cubicBezTo>
                    <a:cubicBezTo>
                      <a:pt x="144572" y="51772"/>
                      <a:pt x="76969" y="26523"/>
                      <a:pt x="18326" y="24079"/>
                    </a:cubicBezTo>
                  </a:path>
                </a:pathLst>
              </a:custGeom>
              <a:grp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6" name="Freihandform: Form 1033">
                <a:extLst>
                  <a:ext uri="{FF2B5EF4-FFF2-40B4-BE49-F238E27FC236}">
                    <a16:creationId xmlns:a16="http://schemas.microsoft.com/office/drawing/2014/main" id="{0BD45DAB-7344-DC8C-FE52-A040AE31DF03}"/>
                  </a:ext>
                </a:extLst>
              </p:cNvPr>
              <p:cNvSpPr/>
              <p:nvPr/>
            </p:nvSpPr>
            <p:spPr bwMode="gray">
              <a:xfrm>
                <a:off x="6955206" y="3377704"/>
                <a:ext cx="341190" cy="170595"/>
              </a:xfrm>
              <a:custGeom>
                <a:avLst/>
                <a:gdLst>
                  <a:gd name="connsiteX0" fmla="*/ 18326 w 488693"/>
                  <a:gd name="connsiteY0" fmla="*/ 128282 h 244346"/>
                  <a:gd name="connsiteX1" fmla="*/ 219505 w 488693"/>
                  <a:gd name="connsiteY1" fmla="*/ 157604 h 244346"/>
                  <a:gd name="connsiteX2" fmla="*/ 287107 w 488693"/>
                  <a:gd name="connsiteY2" fmla="*/ 155975 h 244346"/>
                  <a:gd name="connsiteX3" fmla="*/ 328646 w 488693"/>
                  <a:gd name="connsiteY3" fmla="*/ 185296 h 244346"/>
                  <a:gd name="connsiteX4" fmla="*/ 334348 w 488693"/>
                  <a:gd name="connsiteY4" fmla="*/ 202401 h 244346"/>
                  <a:gd name="connsiteX5" fmla="*/ 374258 w 488693"/>
                  <a:gd name="connsiteY5" fmla="*/ 230093 h 244346"/>
                  <a:gd name="connsiteX6" fmla="*/ 428829 w 488693"/>
                  <a:gd name="connsiteY6" fmla="*/ 230093 h 244346"/>
                  <a:gd name="connsiteX7" fmla="*/ 469553 w 488693"/>
                  <a:gd name="connsiteY7" fmla="*/ 174708 h 244346"/>
                  <a:gd name="connsiteX8" fmla="*/ 452449 w 488693"/>
                  <a:gd name="connsiteY8" fmla="*/ 18326 h 244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8693" h="244346">
                    <a:moveTo>
                      <a:pt x="18326" y="128282"/>
                    </a:moveTo>
                    <a:cubicBezTo>
                      <a:pt x="101404" y="157604"/>
                      <a:pt x="217061" y="157604"/>
                      <a:pt x="219505" y="157604"/>
                    </a:cubicBezTo>
                    <a:cubicBezTo>
                      <a:pt x="243125" y="157604"/>
                      <a:pt x="265931" y="156789"/>
                      <a:pt x="287107" y="155975"/>
                    </a:cubicBezTo>
                    <a:cubicBezTo>
                      <a:pt x="305841" y="155160"/>
                      <a:pt x="322945" y="166563"/>
                      <a:pt x="328646" y="185296"/>
                    </a:cubicBezTo>
                    <a:cubicBezTo>
                      <a:pt x="330275" y="190998"/>
                      <a:pt x="332719" y="196699"/>
                      <a:pt x="334348" y="202401"/>
                    </a:cubicBezTo>
                    <a:cubicBezTo>
                      <a:pt x="340864" y="219505"/>
                      <a:pt x="356339" y="230093"/>
                      <a:pt x="374258" y="230093"/>
                    </a:cubicBezTo>
                    <a:lnTo>
                      <a:pt x="428829" y="230093"/>
                    </a:lnTo>
                    <a:cubicBezTo>
                      <a:pt x="458150" y="230093"/>
                      <a:pt x="478512" y="202401"/>
                      <a:pt x="469553" y="174708"/>
                    </a:cubicBezTo>
                    <a:cubicBezTo>
                      <a:pt x="463851" y="155160"/>
                      <a:pt x="450005" y="72082"/>
                      <a:pt x="452449" y="18326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7" name="Freihandform: Form 1034">
                <a:extLst>
                  <a:ext uri="{FF2B5EF4-FFF2-40B4-BE49-F238E27FC236}">
                    <a16:creationId xmlns:a16="http://schemas.microsoft.com/office/drawing/2014/main" id="{C6D12B29-FAB7-97B2-0CE3-69501092342A}"/>
                  </a:ext>
                </a:extLst>
              </p:cNvPr>
              <p:cNvSpPr/>
              <p:nvPr/>
            </p:nvSpPr>
            <p:spPr bwMode="gray">
              <a:xfrm>
                <a:off x="7369752" y="3218482"/>
                <a:ext cx="39805" cy="39805"/>
              </a:xfrm>
              <a:custGeom>
                <a:avLst/>
                <a:gdLst>
                  <a:gd name="connsiteX0" fmla="*/ 44390 w 57014"/>
                  <a:gd name="connsiteY0" fmla="*/ 31358 h 57014"/>
                  <a:gd name="connsiteX1" fmla="*/ 31358 w 57014"/>
                  <a:gd name="connsiteY1" fmla="*/ 18326 h 57014"/>
                  <a:gd name="connsiteX2" fmla="*/ 18326 w 57014"/>
                  <a:gd name="connsiteY2" fmla="*/ 31358 h 57014"/>
                  <a:gd name="connsiteX3" fmla="*/ 31358 w 57014"/>
                  <a:gd name="connsiteY3" fmla="*/ 44390 h 57014"/>
                  <a:gd name="connsiteX4" fmla="*/ 44390 w 57014"/>
                  <a:gd name="connsiteY4" fmla="*/ 31358 h 57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014" h="57014">
                    <a:moveTo>
                      <a:pt x="44390" y="31358"/>
                    </a:moveTo>
                    <a:cubicBezTo>
                      <a:pt x="44390" y="24027"/>
                      <a:pt x="38688" y="18326"/>
                      <a:pt x="31358" y="18326"/>
                    </a:cubicBezTo>
                    <a:cubicBezTo>
                      <a:pt x="24028" y="18326"/>
                      <a:pt x="18326" y="24027"/>
                      <a:pt x="18326" y="31358"/>
                    </a:cubicBezTo>
                    <a:cubicBezTo>
                      <a:pt x="18326" y="38688"/>
                      <a:pt x="24028" y="44390"/>
                      <a:pt x="31358" y="44390"/>
                    </a:cubicBezTo>
                    <a:cubicBezTo>
                      <a:pt x="37874" y="44390"/>
                      <a:pt x="44390" y="38688"/>
                      <a:pt x="44390" y="31358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8" name="Freihandform: Form 1035">
                <a:extLst>
                  <a:ext uri="{FF2B5EF4-FFF2-40B4-BE49-F238E27FC236}">
                    <a16:creationId xmlns:a16="http://schemas.microsoft.com/office/drawing/2014/main" id="{E76EC1AC-10CD-E763-8C78-BF67CF97A571}"/>
                  </a:ext>
                </a:extLst>
              </p:cNvPr>
              <p:cNvSpPr/>
              <p:nvPr/>
            </p:nvSpPr>
            <p:spPr bwMode="gray">
              <a:xfrm>
                <a:off x="7336201" y="3234404"/>
                <a:ext cx="56865" cy="56865"/>
              </a:xfrm>
              <a:custGeom>
                <a:avLst/>
                <a:gdLst>
                  <a:gd name="connsiteX0" fmla="*/ 18326 w 81448"/>
                  <a:gd name="connsiteY0" fmla="*/ 18326 h 81448"/>
                  <a:gd name="connsiteX1" fmla="*/ 69639 w 81448"/>
                  <a:gd name="connsiteY1" fmla="*/ 69639 h 8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1448" h="81448">
                    <a:moveTo>
                      <a:pt x="18326" y="18326"/>
                    </a:moveTo>
                    <a:cubicBezTo>
                      <a:pt x="18326" y="46833"/>
                      <a:pt x="41132" y="69639"/>
                      <a:pt x="69639" y="69639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79" name="Freihandform: Form 1036">
                <a:extLst>
                  <a:ext uri="{FF2B5EF4-FFF2-40B4-BE49-F238E27FC236}">
                    <a16:creationId xmlns:a16="http://schemas.microsoft.com/office/drawing/2014/main" id="{9C59C0F2-3D04-04B7-10C1-5A651AF8DE7F}"/>
                  </a:ext>
                </a:extLst>
              </p:cNvPr>
              <p:cNvSpPr/>
              <p:nvPr/>
            </p:nvSpPr>
            <p:spPr bwMode="gray">
              <a:xfrm>
                <a:off x="7460167" y="3266248"/>
                <a:ext cx="34119" cy="68238"/>
              </a:xfrm>
              <a:custGeom>
                <a:avLst/>
                <a:gdLst>
                  <a:gd name="connsiteX0" fmla="*/ 32172 w 48869"/>
                  <a:gd name="connsiteY0" fmla="*/ 18326 h 97738"/>
                  <a:gd name="connsiteX1" fmla="*/ 18326 w 48869"/>
                  <a:gd name="connsiteY1" fmla="*/ 85114 h 97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869" h="97738">
                    <a:moveTo>
                      <a:pt x="32172" y="18326"/>
                    </a:moveTo>
                    <a:cubicBezTo>
                      <a:pt x="32172" y="18326"/>
                      <a:pt x="34616" y="53349"/>
                      <a:pt x="18326" y="85114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0" name="Freihandform: Form 1037">
                <a:extLst>
                  <a:ext uri="{FF2B5EF4-FFF2-40B4-BE49-F238E27FC236}">
                    <a16:creationId xmlns:a16="http://schemas.microsoft.com/office/drawing/2014/main" id="{41696177-30BC-7A8B-48C1-7672B9ADCC63}"/>
                  </a:ext>
                </a:extLst>
              </p:cNvPr>
              <p:cNvSpPr/>
              <p:nvPr/>
            </p:nvSpPr>
            <p:spPr bwMode="gray">
              <a:xfrm>
                <a:off x="6942127" y="3107847"/>
                <a:ext cx="261579" cy="56865"/>
              </a:xfrm>
              <a:custGeom>
                <a:avLst/>
                <a:gdLst>
                  <a:gd name="connsiteX0" fmla="*/ 18326 w 374665"/>
                  <a:gd name="connsiteY0" fmla="*/ 70908 h 81448"/>
                  <a:gd name="connsiteX1" fmla="*/ 362041 w 374665"/>
                  <a:gd name="connsiteY1" fmla="*/ 38329 h 8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4665" h="81448">
                    <a:moveTo>
                      <a:pt x="18326" y="70908"/>
                    </a:moveTo>
                    <a:cubicBezTo>
                      <a:pt x="18326" y="70908"/>
                      <a:pt x="160047" y="-21129"/>
                      <a:pt x="362041" y="38329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1" name="Freihandform: Form 1038">
                <a:extLst>
                  <a:ext uri="{FF2B5EF4-FFF2-40B4-BE49-F238E27FC236}">
                    <a16:creationId xmlns:a16="http://schemas.microsoft.com/office/drawing/2014/main" id="{E1BB4179-DE66-E68B-1E2F-20BC96216807}"/>
                  </a:ext>
                </a:extLst>
              </p:cNvPr>
              <p:cNvSpPr/>
              <p:nvPr/>
            </p:nvSpPr>
            <p:spPr bwMode="gray">
              <a:xfrm>
                <a:off x="6956912" y="2978512"/>
                <a:ext cx="227460" cy="176282"/>
              </a:xfrm>
              <a:custGeom>
                <a:avLst/>
                <a:gdLst>
                  <a:gd name="connsiteX0" fmla="*/ 300139 w 325795"/>
                  <a:gd name="connsiteY0" fmla="*/ 210546 h 252491"/>
                  <a:gd name="connsiteX1" fmla="*/ 308284 w 325795"/>
                  <a:gd name="connsiteY1" fmla="*/ 163305 h 252491"/>
                  <a:gd name="connsiteX2" fmla="*/ 163305 w 325795"/>
                  <a:gd name="connsiteY2" fmla="*/ 18326 h 252491"/>
                  <a:gd name="connsiteX3" fmla="*/ 18326 w 325795"/>
                  <a:gd name="connsiteY3" fmla="*/ 163305 h 252491"/>
                  <a:gd name="connsiteX4" fmla="*/ 37059 w 325795"/>
                  <a:gd name="connsiteY4" fmla="*/ 234166 h 252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795" h="252491">
                    <a:moveTo>
                      <a:pt x="300139" y="210546"/>
                    </a:moveTo>
                    <a:cubicBezTo>
                      <a:pt x="305026" y="195885"/>
                      <a:pt x="308284" y="179595"/>
                      <a:pt x="308284" y="163305"/>
                    </a:cubicBezTo>
                    <a:cubicBezTo>
                      <a:pt x="308284" y="83485"/>
                      <a:pt x="243125" y="18326"/>
                      <a:pt x="163305" y="18326"/>
                    </a:cubicBezTo>
                    <a:cubicBezTo>
                      <a:pt x="83485" y="18326"/>
                      <a:pt x="18326" y="83485"/>
                      <a:pt x="18326" y="163305"/>
                    </a:cubicBezTo>
                    <a:cubicBezTo>
                      <a:pt x="18326" y="189369"/>
                      <a:pt x="24842" y="213803"/>
                      <a:pt x="37059" y="234166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2" name="Freihandform: Form 1039">
                <a:extLst>
                  <a:ext uri="{FF2B5EF4-FFF2-40B4-BE49-F238E27FC236}">
                    <a16:creationId xmlns:a16="http://schemas.microsoft.com/office/drawing/2014/main" id="{1827B188-0411-73AE-187C-257B7B51E05D}"/>
                  </a:ext>
                </a:extLst>
              </p:cNvPr>
              <p:cNvSpPr/>
              <p:nvPr/>
            </p:nvSpPr>
            <p:spPr bwMode="gray">
              <a:xfrm>
                <a:off x="7245217" y="3094517"/>
                <a:ext cx="51178" cy="56865"/>
              </a:xfrm>
              <a:custGeom>
                <a:avLst/>
                <a:gdLst>
                  <a:gd name="connsiteX0" fmla="*/ 58236 w 73304"/>
                  <a:gd name="connsiteY0" fmla="*/ 18326 h 81448"/>
                  <a:gd name="connsiteX1" fmla="*/ 18326 w 73304"/>
                  <a:gd name="connsiteY1" fmla="*/ 65566 h 8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04" h="81448">
                    <a:moveTo>
                      <a:pt x="58236" y="18326"/>
                    </a:moveTo>
                    <a:cubicBezTo>
                      <a:pt x="58236" y="18326"/>
                      <a:pt x="34616" y="38688"/>
                      <a:pt x="18326" y="65566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3" name="Freihandform: Form 1040">
                <a:extLst>
                  <a:ext uri="{FF2B5EF4-FFF2-40B4-BE49-F238E27FC236}">
                    <a16:creationId xmlns:a16="http://schemas.microsoft.com/office/drawing/2014/main" id="{08D3010A-6376-5BC6-2CA7-7F33C59AC873}"/>
                  </a:ext>
                </a:extLst>
              </p:cNvPr>
              <p:cNvSpPr/>
              <p:nvPr/>
            </p:nvSpPr>
            <p:spPr bwMode="gray">
              <a:xfrm>
                <a:off x="6732974" y="3200517"/>
                <a:ext cx="90984" cy="85297"/>
              </a:xfrm>
              <a:custGeom>
                <a:avLst/>
                <a:gdLst>
                  <a:gd name="connsiteX0" fmla="*/ 116721 w 130318"/>
                  <a:gd name="connsiteY0" fmla="*/ 88041 h 122173"/>
                  <a:gd name="connsiteX1" fmla="*/ 35272 w 130318"/>
                  <a:gd name="connsiteY1" fmla="*/ 94557 h 122173"/>
                  <a:gd name="connsiteX2" fmla="*/ 28756 w 130318"/>
                  <a:gd name="connsiteY2" fmla="*/ 31027 h 122173"/>
                  <a:gd name="connsiteX3" fmla="*/ 78440 w 130318"/>
                  <a:gd name="connsiteY3" fmla="*/ 27769 h 122173"/>
                  <a:gd name="connsiteX4" fmla="*/ 80883 w 130318"/>
                  <a:gd name="connsiteY4" fmla="*/ 65235 h 122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318" h="122173">
                    <a:moveTo>
                      <a:pt x="116721" y="88041"/>
                    </a:moveTo>
                    <a:cubicBezTo>
                      <a:pt x="96359" y="112476"/>
                      <a:pt x="59707" y="115734"/>
                      <a:pt x="35272" y="94557"/>
                    </a:cubicBezTo>
                    <a:cubicBezTo>
                      <a:pt x="15724" y="78267"/>
                      <a:pt x="12466" y="50575"/>
                      <a:pt x="28756" y="31027"/>
                    </a:cubicBezTo>
                    <a:cubicBezTo>
                      <a:pt x="41788" y="15552"/>
                      <a:pt x="62965" y="13923"/>
                      <a:pt x="78440" y="27769"/>
                    </a:cubicBezTo>
                    <a:cubicBezTo>
                      <a:pt x="89028" y="37543"/>
                      <a:pt x="89843" y="55462"/>
                      <a:pt x="80883" y="65235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84" name="Gruppieren 629">
            <a:extLst>
              <a:ext uri="{FF2B5EF4-FFF2-40B4-BE49-F238E27FC236}">
                <a16:creationId xmlns:a16="http://schemas.microsoft.com/office/drawing/2014/main" id="{357D284B-CEF7-8A5C-3A7F-C11F3A82D2B7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436322" y="1457079"/>
            <a:ext cx="898977" cy="898977"/>
            <a:chOff x="5077858" y="2470969"/>
            <a:chExt cx="898977" cy="898977"/>
          </a:xfrm>
        </p:grpSpPr>
        <p:sp>
          <p:nvSpPr>
            <p:cNvPr id="85" name="Ellipse 630">
              <a:extLst>
                <a:ext uri="{FF2B5EF4-FFF2-40B4-BE49-F238E27FC236}">
                  <a16:creationId xmlns:a16="http://schemas.microsoft.com/office/drawing/2014/main" id="{7C8E4CA4-8B9A-0F6F-7F30-3041A0BE9DB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077858" y="2470969"/>
              <a:ext cx="898977" cy="898977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dirty="0"/>
            </a:p>
          </p:txBody>
        </p:sp>
        <p:grpSp>
          <p:nvGrpSpPr>
            <p:cNvPr id="86" name="Grafik 1002">
              <a:extLst>
                <a:ext uri="{FF2B5EF4-FFF2-40B4-BE49-F238E27FC236}">
                  <a16:creationId xmlns:a16="http://schemas.microsoft.com/office/drawing/2014/main" id="{B0BC5292-555E-E3D7-F3F4-F97917AC5FBC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5283506" y="2676617"/>
              <a:ext cx="487680" cy="487680"/>
              <a:chOff x="13962856" y="990600"/>
              <a:chExt cx="4876800" cy="4876800"/>
            </a:xfrm>
            <a:noFill/>
          </p:grpSpPr>
          <p:sp>
            <p:nvSpPr>
              <p:cNvPr id="87" name="Freihandform: Form 632">
                <a:extLst>
                  <a:ext uri="{FF2B5EF4-FFF2-40B4-BE49-F238E27FC236}">
                    <a16:creationId xmlns:a16="http://schemas.microsoft.com/office/drawing/2014/main" id="{D426011E-E7FA-78CB-DF27-6B7B349645C9}"/>
                  </a:ext>
                </a:extLst>
              </p:cNvPr>
              <p:cNvSpPr/>
              <p:nvPr/>
            </p:nvSpPr>
            <p:spPr bwMode="gray">
              <a:xfrm>
                <a:off x="14267656" y="4189475"/>
                <a:ext cx="4267200" cy="1525905"/>
              </a:xfrm>
              <a:custGeom>
                <a:avLst/>
                <a:gdLst>
                  <a:gd name="connsiteX0" fmla="*/ 2299145 w 4267200"/>
                  <a:gd name="connsiteY0" fmla="*/ 309467 h 1525905"/>
                  <a:gd name="connsiteX1" fmla="*/ 2122456 w 4267200"/>
                  <a:gd name="connsiteY1" fmla="*/ 152876 h 1525905"/>
                  <a:gd name="connsiteX2" fmla="*/ 1949101 w 4267200"/>
                  <a:gd name="connsiteY2" fmla="*/ 287274 h 1525905"/>
                  <a:gd name="connsiteX3" fmla="*/ 1775746 w 4267200"/>
                  <a:gd name="connsiteY3" fmla="*/ 1129094 h 1525905"/>
                  <a:gd name="connsiteX4" fmla="*/ 1766888 w 4267200"/>
                  <a:gd name="connsiteY4" fmla="*/ 1204151 h 1525905"/>
                  <a:gd name="connsiteX5" fmla="*/ 2122456 w 4267200"/>
                  <a:gd name="connsiteY5" fmla="*/ 1525905 h 1525905"/>
                  <a:gd name="connsiteX6" fmla="*/ 2478120 w 4267200"/>
                  <a:gd name="connsiteY6" fmla="*/ 1204151 h 1525905"/>
                  <a:gd name="connsiteX7" fmla="*/ 2465832 w 4267200"/>
                  <a:gd name="connsiteY7" fmla="*/ 1114139 h 1525905"/>
                  <a:gd name="connsiteX8" fmla="*/ 3610451 w 4267200"/>
                  <a:gd name="connsiteY8" fmla="*/ 685990 h 1525905"/>
                  <a:gd name="connsiteX9" fmla="*/ 3553777 w 4267200"/>
                  <a:gd name="connsiteY9" fmla="*/ 644557 h 1525905"/>
                  <a:gd name="connsiteX10" fmla="*/ 2891504 w 4267200"/>
                  <a:gd name="connsiteY10" fmla="*/ 181737 h 1525905"/>
                  <a:gd name="connsiteX11" fmla="*/ 2708148 w 4267200"/>
                  <a:gd name="connsiteY11" fmla="*/ 191262 h 1525905"/>
                  <a:gd name="connsiteX12" fmla="*/ 2689098 w 4267200"/>
                  <a:gd name="connsiteY12" fmla="*/ 355092 h 1525905"/>
                  <a:gd name="connsiteX13" fmla="*/ 3189161 w 4267200"/>
                  <a:gd name="connsiteY13" fmla="*/ 1012317 h 1525905"/>
                  <a:gd name="connsiteX14" fmla="*/ 3227261 w 4267200"/>
                  <a:gd name="connsiteY14" fmla="*/ 1056989 h 1525905"/>
                  <a:gd name="connsiteX15" fmla="*/ 3611785 w 4267200"/>
                  <a:gd name="connsiteY15" fmla="*/ 1056989 h 1525905"/>
                  <a:gd name="connsiteX16" fmla="*/ 3610451 w 4267200"/>
                  <a:gd name="connsiteY16" fmla="*/ 685990 h 1525905"/>
                  <a:gd name="connsiteX17" fmla="*/ 4108133 w 4267200"/>
                  <a:gd name="connsiteY17" fmla="*/ 381 h 1525905"/>
                  <a:gd name="connsiteX18" fmla="*/ 3437382 w 4267200"/>
                  <a:gd name="connsiteY18" fmla="*/ 381 h 1525905"/>
                  <a:gd name="connsiteX19" fmla="*/ 3352800 w 4267200"/>
                  <a:gd name="connsiteY19" fmla="*/ 78105 h 1525905"/>
                  <a:gd name="connsiteX20" fmla="*/ 3418713 w 4267200"/>
                  <a:gd name="connsiteY20" fmla="*/ 165354 h 1525905"/>
                  <a:gd name="connsiteX21" fmla="*/ 4051459 w 4267200"/>
                  <a:gd name="connsiteY21" fmla="*/ 361093 h 1525905"/>
                  <a:gd name="connsiteX22" fmla="*/ 4267200 w 4267200"/>
                  <a:gd name="connsiteY22" fmla="*/ 198311 h 1525905"/>
                  <a:gd name="connsiteX23" fmla="*/ 4108133 w 4267200"/>
                  <a:gd name="connsiteY23" fmla="*/ 381 h 1525905"/>
                  <a:gd name="connsiteX24" fmla="*/ 916496 w 4267200"/>
                  <a:gd name="connsiteY24" fmla="*/ 77724 h 1525905"/>
                  <a:gd name="connsiteX25" fmla="*/ 826484 w 4267200"/>
                  <a:gd name="connsiteY25" fmla="*/ 0 h 1525905"/>
                  <a:gd name="connsiteX26" fmla="*/ 155734 w 4267200"/>
                  <a:gd name="connsiteY26" fmla="*/ 0 h 1525905"/>
                  <a:gd name="connsiteX27" fmla="*/ 0 w 4267200"/>
                  <a:gd name="connsiteY27" fmla="*/ 193548 h 1525905"/>
                  <a:gd name="connsiteX28" fmla="*/ 212408 w 4267200"/>
                  <a:gd name="connsiteY28" fmla="*/ 361093 h 1525905"/>
                  <a:gd name="connsiteX29" fmla="*/ 854678 w 4267200"/>
                  <a:gd name="connsiteY29" fmla="*/ 165354 h 1525905"/>
                  <a:gd name="connsiteX30" fmla="*/ 916496 w 4267200"/>
                  <a:gd name="connsiteY30" fmla="*/ 77724 h 1525905"/>
                  <a:gd name="connsiteX31" fmla="*/ 1376839 w 4267200"/>
                  <a:gd name="connsiteY31" fmla="*/ 182499 h 1525905"/>
                  <a:gd name="connsiteX32" fmla="*/ 714375 w 4267200"/>
                  <a:gd name="connsiteY32" fmla="*/ 643319 h 1525905"/>
                  <a:gd name="connsiteX33" fmla="*/ 657225 w 4267200"/>
                  <a:gd name="connsiteY33" fmla="*/ 684752 h 1525905"/>
                  <a:gd name="connsiteX34" fmla="*/ 644384 w 4267200"/>
                  <a:gd name="connsiteY34" fmla="*/ 1039195 h 1525905"/>
                  <a:gd name="connsiteX35" fmla="*/ 657225 w 4267200"/>
                  <a:gd name="connsiteY35" fmla="*/ 1052036 h 1525905"/>
                  <a:gd name="connsiteX36" fmla="*/ 1041654 w 4267200"/>
                  <a:gd name="connsiteY36" fmla="*/ 1052036 h 1525905"/>
                  <a:gd name="connsiteX37" fmla="*/ 1079754 w 4267200"/>
                  <a:gd name="connsiteY37" fmla="*/ 1007459 h 1525905"/>
                  <a:gd name="connsiteX38" fmla="*/ 1580198 w 4267200"/>
                  <a:gd name="connsiteY38" fmla="*/ 353949 h 1525905"/>
                  <a:gd name="connsiteX39" fmla="*/ 1561148 w 4267200"/>
                  <a:gd name="connsiteY39" fmla="*/ 191453 h 1525905"/>
                  <a:gd name="connsiteX40" fmla="*/ 1376839 w 4267200"/>
                  <a:gd name="connsiteY40" fmla="*/ 182499 h 152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267200" h="1525905">
                    <a:moveTo>
                      <a:pt x="2299145" y="309467"/>
                    </a:moveTo>
                    <a:cubicBezTo>
                      <a:pt x="2291429" y="221552"/>
                      <a:pt x="2214753" y="152876"/>
                      <a:pt x="2122456" y="152876"/>
                    </a:cubicBezTo>
                    <a:cubicBezTo>
                      <a:pt x="2040586" y="152320"/>
                      <a:pt x="1968963" y="207848"/>
                      <a:pt x="1949101" y="287274"/>
                    </a:cubicBezTo>
                    <a:lnTo>
                      <a:pt x="1775746" y="1129094"/>
                    </a:lnTo>
                    <a:cubicBezTo>
                      <a:pt x="1770017" y="1153706"/>
                      <a:pt x="1767046" y="1178880"/>
                      <a:pt x="1766888" y="1204151"/>
                    </a:cubicBezTo>
                    <a:cubicBezTo>
                      <a:pt x="1766888" y="1393984"/>
                      <a:pt x="1925764" y="1525905"/>
                      <a:pt x="2122456" y="1525905"/>
                    </a:cubicBezTo>
                    <a:cubicBezTo>
                      <a:pt x="2319147" y="1525905"/>
                      <a:pt x="2478120" y="1393984"/>
                      <a:pt x="2478120" y="1204151"/>
                    </a:cubicBezTo>
                    <a:cubicBezTo>
                      <a:pt x="2478016" y="1173736"/>
                      <a:pt x="2473884" y="1143469"/>
                      <a:pt x="2465832" y="1114139"/>
                    </a:cubicBezTo>
                    <a:close/>
                    <a:moveTo>
                      <a:pt x="3610451" y="685990"/>
                    </a:moveTo>
                    <a:cubicBezTo>
                      <a:pt x="3592817" y="670536"/>
                      <a:pt x="3573853" y="656671"/>
                      <a:pt x="3553777" y="644557"/>
                    </a:cubicBezTo>
                    <a:lnTo>
                      <a:pt x="2891504" y="181737"/>
                    </a:lnTo>
                    <a:cubicBezTo>
                      <a:pt x="2827020" y="141256"/>
                      <a:pt x="2758154" y="142399"/>
                      <a:pt x="2708148" y="191262"/>
                    </a:cubicBezTo>
                    <a:cubicBezTo>
                      <a:pt x="2663109" y="234126"/>
                      <a:pt x="2655096" y="303037"/>
                      <a:pt x="2689098" y="355092"/>
                    </a:cubicBezTo>
                    <a:lnTo>
                      <a:pt x="3189161" y="1012317"/>
                    </a:lnTo>
                    <a:cubicBezTo>
                      <a:pt x="3200581" y="1028254"/>
                      <a:pt x="3213326" y="1043197"/>
                      <a:pt x="3227261" y="1056989"/>
                    </a:cubicBezTo>
                    <a:cubicBezTo>
                      <a:pt x="3313938" y="1153859"/>
                      <a:pt x="3506153" y="1159193"/>
                      <a:pt x="3611785" y="1056989"/>
                    </a:cubicBezTo>
                    <a:cubicBezTo>
                      <a:pt x="3715988" y="953072"/>
                      <a:pt x="3714750" y="767905"/>
                      <a:pt x="3610451" y="685990"/>
                    </a:cubicBezTo>
                    <a:close/>
                    <a:moveTo>
                      <a:pt x="4108133" y="381"/>
                    </a:moveTo>
                    <a:lnTo>
                      <a:pt x="3437382" y="381"/>
                    </a:lnTo>
                    <a:cubicBezTo>
                      <a:pt x="3394043" y="381"/>
                      <a:pt x="3352800" y="32290"/>
                      <a:pt x="3352800" y="78105"/>
                    </a:cubicBezTo>
                    <a:cubicBezTo>
                      <a:pt x="3352800" y="123920"/>
                      <a:pt x="3380899" y="152876"/>
                      <a:pt x="3418713" y="165354"/>
                    </a:cubicBezTo>
                    <a:lnTo>
                      <a:pt x="4051459" y="361093"/>
                    </a:lnTo>
                    <a:cubicBezTo>
                      <a:pt x="4143375" y="382524"/>
                      <a:pt x="4267200" y="300609"/>
                      <a:pt x="4267200" y="198311"/>
                    </a:cubicBezTo>
                    <a:cubicBezTo>
                      <a:pt x="4267200" y="68199"/>
                      <a:pt x="4194810" y="381"/>
                      <a:pt x="4108133" y="381"/>
                    </a:cubicBezTo>
                    <a:close/>
                    <a:moveTo>
                      <a:pt x="916496" y="77724"/>
                    </a:moveTo>
                    <a:cubicBezTo>
                      <a:pt x="916496" y="30099"/>
                      <a:pt x="873157" y="0"/>
                      <a:pt x="826484" y="0"/>
                    </a:cubicBezTo>
                    <a:lnTo>
                      <a:pt x="155734" y="0"/>
                    </a:lnTo>
                    <a:cubicBezTo>
                      <a:pt x="71247" y="0"/>
                      <a:pt x="0" y="91250"/>
                      <a:pt x="0" y="193548"/>
                    </a:cubicBezTo>
                    <a:cubicBezTo>
                      <a:pt x="0" y="295846"/>
                      <a:pt x="120205" y="382524"/>
                      <a:pt x="212408" y="361093"/>
                    </a:cubicBezTo>
                    <a:lnTo>
                      <a:pt x="854678" y="165354"/>
                    </a:lnTo>
                    <a:cubicBezTo>
                      <a:pt x="896493" y="152876"/>
                      <a:pt x="916496" y="125349"/>
                      <a:pt x="916496" y="77724"/>
                    </a:cubicBezTo>
                    <a:close/>
                    <a:moveTo>
                      <a:pt x="1376839" y="182499"/>
                    </a:moveTo>
                    <a:lnTo>
                      <a:pt x="714375" y="643319"/>
                    </a:lnTo>
                    <a:cubicBezTo>
                      <a:pt x="693800" y="654894"/>
                      <a:pt x="674624" y="668797"/>
                      <a:pt x="657225" y="684752"/>
                    </a:cubicBezTo>
                    <a:cubicBezTo>
                      <a:pt x="555802" y="779083"/>
                      <a:pt x="550053" y="937772"/>
                      <a:pt x="644384" y="1039195"/>
                    </a:cubicBezTo>
                    <a:cubicBezTo>
                      <a:pt x="648508" y="1043629"/>
                      <a:pt x="652791" y="1047912"/>
                      <a:pt x="657225" y="1052036"/>
                    </a:cubicBezTo>
                    <a:cubicBezTo>
                      <a:pt x="765112" y="1153931"/>
                      <a:pt x="933767" y="1153931"/>
                      <a:pt x="1041654" y="1052036"/>
                    </a:cubicBezTo>
                    <a:cubicBezTo>
                      <a:pt x="1055813" y="1038489"/>
                      <a:pt x="1068577" y="1023556"/>
                      <a:pt x="1079754" y="1007459"/>
                    </a:cubicBezTo>
                    <a:lnTo>
                      <a:pt x="1580198" y="353949"/>
                    </a:lnTo>
                    <a:cubicBezTo>
                      <a:pt x="1613535" y="300800"/>
                      <a:pt x="1608011" y="234982"/>
                      <a:pt x="1561148" y="191453"/>
                    </a:cubicBezTo>
                    <a:cubicBezTo>
                      <a:pt x="1510134" y="143876"/>
                      <a:pt x="1432223" y="140091"/>
                      <a:pt x="1376839" y="182499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8" name="Freihandform: Form 633">
                <a:extLst>
                  <a:ext uri="{FF2B5EF4-FFF2-40B4-BE49-F238E27FC236}">
                    <a16:creationId xmlns:a16="http://schemas.microsoft.com/office/drawing/2014/main" id="{51BC5B8B-7408-3136-9E62-5314A3F92C90}"/>
                  </a:ext>
                </a:extLst>
              </p:cNvPr>
              <p:cNvSpPr/>
              <p:nvPr/>
            </p:nvSpPr>
            <p:spPr bwMode="gray">
              <a:xfrm>
                <a:off x="15334264" y="1295393"/>
                <a:ext cx="2133791" cy="2623663"/>
              </a:xfrm>
              <a:custGeom>
                <a:avLst/>
                <a:gdLst>
                  <a:gd name="connsiteX0" fmla="*/ 2133791 w 2133791"/>
                  <a:gd name="connsiteY0" fmla="*/ 886689 h 2623663"/>
                  <a:gd name="connsiteX1" fmla="*/ 1236536 w 2133791"/>
                  <a:gd name="connsiteY1" fmla="*/ 292 h 2623663"/>
                  <a:gd name="connsiteX2" fmla="*/ 1154011 w 2133791"/>
                  <a:gd name="connsiteY2" fmla="*/ 69592 h 2623663"/>
                  <a:gd name="connsiteX3" fmla="*/ 1153764 w 2133791"/>
                  <a:gd name="connsiteY3" fmla="*/ 73730 h 2623663"/>
                  <a:gd name="connsiteX4" fmla="*/ 12002 w 2133791"/>
                  <a:gd name="connsiteY4" fmla="*/ 1775657 h 2623663"/>
                  <a:gd name="connsiteX5" fmla="*/ 338805 w 2133791"/>
                  <a:gd name="connsiteY5" fmla="*/ 2592712 h 2623663"/>
                  <a:gd name="connsiteX6" fmla="*/ 551552 w 2133791"/>
                  <a:gd name="connsiteY6" fmla="*/ 2563689 h 2623663"/>
                  <a:gd name="connsiteX7" fmla="*/ 566738 w 2133791"/>
                  <a:gd name="connsiteY7" fmla="*/ 2539181 h 2623663"/>
                  <a:gd name="connsiteX8" fmla="*/ 1611821 w 2133791"/>
                  <a:gd name="connsiteY8" fmla="*/ 1720602 h 2623663"/>
                  <a:gd name="connsiteX9" fmla="*/ 2133791 w 2133791"/>
                  <a:gd name="connsiteY9" fmla="*/ 886689 h 2623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33791" h="2623663">
                    <a:moveTo>
                      <a:pt x="2133791" y="886689"/>
                    </a:moveTo>
                    <a:cubicBezTo>
                      <a:pt x="2133791" y="356146"/>
                      <a:pt x="1664971" y="37440"/>
                      <a:pt x="1236536" y="292"/>
                    </a:cubicBezTo>
                    <a:cubicBezTo>
                      <a:pt x="1194611" y="-3360"/>
                      <a:pt x="1157663" y="27667"/>
                      <a:pt x="1154011" y="69592"/>
                    </a:cubicBezTo>
                    <a:cubicBezTo>
                      <a:pt x="1153891" y="70969"/>
                      <a:pt x="1153809" y="72349"/>
                      <a:pt x="1153764" y="73730"/>
                    </a:cubicBezTo>
                    <a:cubicBezTo>
                      <a:pt x="1124046" y="797630"/>
                      <a:pt x="111919" y="1128052"/>
                      <a:pt x="12002" y="1775657"/>
                    </a:cubicBezTo>
                    <a:cubicBezTo>
                      <a:pt x="-54673" y="2208092"/>
                      <a:pt x="170593" y="2464981"/>
                      <a:pt x="338805" y="2592712"/>
                    </a:cubicBezTo>
                    <a:cubicBezTo>
                      <a:pt x="405568" y="2643446"/>
                      <a:pt x="500818" y="2630452"/>
                      <a:pt x="551552" y="2563689"/>
                    </a:cubicBezTo>
                    <a:cubicBezTo>
                      <a:pt x="557380" y="2556020"/>
                      <a:pt x="562465" y="2547813"/>
                      <a:pt x="566738" y="2539181"/>
                    </a:cubicBezTo>
                    <a:cubicBezTo>
                      <a:pt x="781051" y="2102364"/>
                      <a:pt x="1274731" y="1934439"/>
                      <a:pt x="1611821" y="1720602"/>
                    </a:cubicBezTo>
                    <a:cubicBezTo>
                      <a:pt x="2020253" y="1461522"/>
                      <a:pt x="2133791" y="1183011"/>
                      <a:pt x="2133791" y="886689"/>
                    </a:cubicBezTo>
                    <a:close/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  <p:sp>
            <p:nvSpPr>
              <p:cNvPr id="89" name="Freihandform: Form 634">
                <a:extLst>
                  <a:ext uri="{FF2B5EF4-FFF2-40B4-BE49-F238E27FC236}">
                    <a16:creationId xmlns:a16="http://schemas.microsoft.com/office/drawing/2014/main" id="{7ED32294-1BF3-3495-4A62-4596B2E98E5E}"/>
                  </a:ext>
                </a:extLst>
              </p:cNvPr>
              <p:cNvSpPr/>
              <p:nvPr/>
            </p:nvSpPr>
            <p:spPr bwMode="gray">
              <a:xfrm>
                <a:off x="15334456" y="1600808"/>
                <a:ext cx="2133600" cy="2436458"/>
              </a:xfrm>
              <a:custGeom>
                <a:avLst/>
                <a:gdLst>
                  <a:gd name="connsiteX0" fmla="*/ 914400 w 2133600"/>
                  <a:gd name="connsiteY0" fmla="*/ 301334 h 2436458"/>
                  <a:gd name="connsiteX1" fmla="*/ 350901 w 2133600"/>
                  <a:gd name="connsiteY1" fmla="*/ 58 h 2436458"/>
                  <a:gd name="connsiteX2" fmla="*/ 312230 w 2133600"/>
                  <a:gd name="connsiteY2" fmla="*/ 33491 h 2436458"/>
                  <a:gd name="connsiteX3" fmla="*/ 0 w 2133600"/>
                  <a:gd name="connsiteY3" fmla="*/ 730245 h 2436458"/>
                  <a:gd name="connsiteX4" fmla="*/ 163449 w 2133600"/>
                  <a:gd name="connsiteY4" fmla="*/ 1104387 h 2436458"/>
                  <a:gd name="connsiteX5" fmla="*/ 1985486 w 2133600"/>
                  <a:gd name="connsiteY5" fmla="*/ 1092480 h 2436458"/>
                  <a:gd name="connsiteX6" fmla="*/ 2133600 w 2133600"/>
                  <a:gd name="connsiteY6" fmla="*/ 1549680 h 2436458"/>
                  <a:gd name="connsiteX7" fmla="*/ 1230059 w 2133600"/>
                  <a:gd name="connsiteY7" fmla="*/ 2436458 h 2436458"/>
                  <a:gd name="connsiteX8" fmla="*/ 609600 w 2133600"/>
                  <a:gd name="connsiteY8" fmla="*/ 2188808 h 2436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33600" h="2436458">
                    <a:moveTo>
                      <a:pt x="914400" y="301334"/>
                    </a:moveTo>
                    <a:cubicBezTo>
                      <a:pt x="792289" y="82259"/>
                      <a:pt x="623792" y="6059"/>
                      <a:pt x="350901" y="58"/>
                    </a:cubicBezTo>
                    <a:cubicBezTo>
                      <a:pt x="331104" y="-1048"/>
                      <a:pt x="313996" y="13742"/>
                      <a:pt x="312230" y="33491"/>
                    </a:cubicBezTo>
                    <a:cubicBezTo>
                      <a:pt x="303181" y="359437"/>
                      <a:pt x="0" y="460687"/>
                      <a:pt x="0" y="730245"/>
                    </a:cubicBezTo>
                    <a:cubicBezTo>
                      <a:pt x="0" y="914744"/>
                      <a:pt x="51340" y="1006470"/>
                      <a:pt x="163449" y="1104387"/>
                    </a:cubicBezTo>
                    <a:moveTo>
                      <a:pt x="1985486" y="1092480"/>
                    </a:moveTo>
                    <a:cubicBezTo>
                      <a:pt x="2067401" y="1228783"/>
                      <a:pt x="2133600" y="1378992"/>
                      <a:pt x="2133600" y="1549680"/>
                    </a:cubicBezTo>
                    <a:cubicBezTo>
                      <a:pt x="2133600" y="2049934"/>
                      <a:pt x="1729073" y="2436458"/>
                      <a:pt x="1230059" y="2436458"/>
                    </a:cubicBezTo>
                    <a:cubicBezTo>
                      <a:pt x="999113" y="2436634"/>
                      <a:pt x="776951" y="2347960"/>
                      <a:pt x="609600" y="2188808"/>
                    </a:cubicBezTo>
                  </a:path>
                </a:pathLst>
              </a:custGeom>
              <a:grpFill/>
              <a:ln w="1905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853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E4F051-847D-4937-85F7-8F325402F65B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Future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4F06917-64C1-47A1-9E0D-331297A892C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/>
        <p:txBody>
          <a:bodyPr/>
          <a:lstStyle/>
          <a:p>
            <a:r>
              <a:rPr lang="en-US" sz="1800" dirty="0"/>
              <a:t>Artificial Intelligence will continue to enhance the way we work and make us more efficient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2E8848C9-FDFA-4FAF-8111-7D7D1EC546B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 bwMode="gray"/>
        <p:txBody>
          <a:bodyPr/>
          <a:lstStyle/>
          <a:p>
            <a:r>
              <a:rPr lang="en-US" sz="1800" dirty="0">
                <a:solidFill>
                  <a:schemeClr val="accent6"/>
                </a:solidFill>
              </a:rPr>
              <a:t>Access to information on a variety of devices and multiple locations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0220F599-5A12-4C8B-963B-C589D7F5CFA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gray"/>
        <p:txBody>
          <a:bodyPr/>
          <a:lstStyle/>
          <a:p>
            <a:r>
              <a:rPr lang="en-US" sz="1800" dirty="0"/>
              <a:t>Data will flow freely in the system with real time access to information</a:t>
            </a:r>
          </a:p>
        </p:txBody>
      </p:sp>
      <p:pic>
        <p:nvPicPr>
          <p:cNvPr id="16" name="Bildplatzhalter 9">
            <a:extLst>
              <a:ext uri="{FF2B5EF4-FFF2-40B4-BE49-F238E27FC236}">
                <a16:creationId xmlns:a16="http://schemas.microsoft.com/office/drawing/2014/main" id="{535A0CA7-FCCF-4987-B62F-3ED571E7EFC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30893" b="30893"/>
          <a:stretch/>
        </p:blipFill>
        <p:spPr bwMode="gray">
          <a:xfrm>
            <a:off x="0" y="3429000"/>
            <a:ext cx="12190413" cy="2661144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4BD264-7457-4425-9C55-B55CD99813E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gray"/>
        <p:txBody>
          <a:bodyPr/>
          <a:lstStyle/>
          <a:p>
            <a:r>
              <a:rPr lang="en-US" dirty="0"/>
              <a:t>AI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87497B5-43B6-4BAE-9726-1877923E16C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gray">
          <a:solidFill>
            <a:schemeClr val="accent6"/>
          </a:solidFill>
        </p:spPr>
        <p:txBody>
          <a:bodyPr/>
          <a:lstStyle/>
          <a:p>
            <a:r>
              <a:rPr lang="en-US" dirty="0"/>
              <a:t>Mobility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F0F3BE8-5E4C-4F31-BF5C-9CD33C6A94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gray"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967563-1105-453C-B641-0D8C29B5781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02CEFE82-39F2-4F47-8A0C-D5AB3496FA5C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1C050D-1753-4E94-8E93-863A1EC4D118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4B3A07F1-EE50-4B29-8F1C-E7422732A4DB}" type="datetime1">
              <a:rPr lang="en-US" noProof="0" smtClean="0"/>
              <a:t>8/8/2024</a:t>
            </a:fld>
            <a:endParaRPr lang="en-US" noProof="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46C0C9D-3DE3-4C9B-B9E2-D1AE23EF3AA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en-US" noProof="0" dirty="0"/>
              <a:t>CompuGroup Medical</a:t>
            </a:r>
          </a:p>
        </p:txBody>
      </p:sp>
    </p:spTree>
    <p:extLst>
      <p:ext uri="{BB962C8B-B14F-4D97-AF65-F5344CB8AC3E}">
        <p14:creationId xmlns:p14="http://schemas.microsoft.com/office/powerpoint/2010/main" val="199736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ildplatzhalter 26">
            <a:extLst>
              <a:ext uri="{FF2B5EF4-FFF2-40B4-BE49-F238E27FC236}">
                <a16:creationId xmlns:a16="http://schemas.microsoft.com/office/drawing/2014/main" id="{5FACB316-9B92-4200-8669-4B3ED669D69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17129" b="17129"/>
          <a:stretch/>
        </p:blipFill>
        <p:spPr bwMode="gray">
          <a:xfrm>
            <a:off x="1" y="1512000"/>
            <a:ext cx="12190412" cy="4578144"/>
          </a:xfr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00E3B13-345E-0707-4ED2-6F548F6A9DA9}"/>
              </a:ext>
            </a:extLst>
          </p:cNvPr>
          <p:cNvSpPr/>
          <p:nvPr/>
        </p:nvSpPr>
        <p:spPr>
          <a:xfrm>
            <a:off x="8296417" y="1536882"/>
            <a:ext cx="3784235" cy="3784235"/>
          </a:xfrm>
          <a:prstGeom prst="ellipse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US" dirty="0" err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996C93-F80D-4210-9510-0B1B8FAE196E}"/>
              </a:ext>
            </a:extLst>
          </p:cNvPr>
          <p:cNvSpPr>
            <a:spLocks noGrp="1" noChangeAspect="1"/>
          </p:cNvSpPr>
          <p:nvPr>
            <p:ph sz="quarter" idx="17"/>
          </p:nvPr>
        </p:nvSpPr>
        <p:spPr bwMode="gray">
          <a:xfrm>
            <a:off x="8640534" y="1868068"/>
            <a:ext cx="3096000" cy="3096000"/>
          </a:xfrm>
        </p:spPr>
        <p:txBody>
          <a:bodyPr lIns="0" tIns="0" rIns="0" bIns="0"/>
          <a:lstStyle/>
          <a:p>
            <a:r>
              <a:rPr lang="en-US" sz="2000" dirty="0">
                <a:solidFill>
                  <a:srgbClr val="003366"/>
                </a:solidFill>
              </a:rPr>
              <a:t>CGM as a global company will be your partner and guide to the future.  CGM will provide innovative solutions to healthcare providers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C65B43B3-951C-4DCF-864A-D6CD220CE738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EBD7B74A-31F0-40F5-AE64-43A05AEEC084}" type="datetime1">
              <a:rPr lang="en-US" smtClean="0"/>
              <a:t>8/8/2024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FBC5861-0E78-498C-9D36-0714C95D373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r>
              <a:rPr lang="en-US" dirty="0"/>
              <a:t>CompuGroup Medical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559DE915-7141-4D58-A9B3-80814424310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fld id="{02CEFE82-39F2-4F47-8A0C-D5AB3496FA5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4B2B029-1D7B-4639-AD70-25117B4DD74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39999" y="431800"/>
            <a:ext cx="11540653" cy="108020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19914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">
            <a:extLst>
              <a:ext uri="{FF2B5EF4-FFF2-40B4-BE49-F238E27FC236}">
                <a16:creationId xmlns:a16="http://schemas.microsoft.com/office/drawing/2014/main" id="{D4752662-EB97-4039-8D37-14CB13C4E51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6273" b="6273"/>
          <a:stretch/>
        </p:blipFill>
        <p:spPr bwMode="gray"/>
      </p:pic>
      <p:sp>
        <p:nvSpPr>
          <p:cNvPr id="3" name="Titel">
            <a:extLst>
              <a:ext uri="{FF2B5EF4-FFF2-40B4-BE49-F238E27FC236}">
                <a16:creationId xmlns:a16="http://schemas.microsoft.com/office/drawing/2014/main" id="{C394E147-B8EE-40D6-B5DB-D465B03E12F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40000" y="4092480"/>
            <a:ext cx="7560000" cy="666000"/>
          </a:xfrm>
        </p:spPr>
        <p:txBody>
          <a:bodyPr/>
          <a:lstStyle/>
          <a:p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Neil Simon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0CEC4A42-2183-401C-9CAE-EB7BF630877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 bwMode="gray">
          <a:xfrm>
            <a:off x="540000" y="5010482"/>
            <a:ext cx="3600000" cy="1332050"/>
          </a:xfrm>
        </p:spPr>
        <p:txBody>
          <a:bodyPr/>
          <a:lstStyle/>
          <a:p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CompuGroup Medical</a:t>
            </a:r>
            <a:b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1010 E Arapaho Rd. Ste. 300</a:t>
            </a:r>
            <a:b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Richardson, TX 75081</a:t>
            </a: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74087972-E481-4BC5-A1B2-B7F075039F4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 bwMode="gray">
          <a:xfrm>
            <a:off x="4198621" y="5010482"/>
            <a:ext cx="3600000" cy="1332050"/>
          </a:xfrm>
        </p:spPr>
        <p:txBody>
          <a:bodyPr/>
          <a:lstStyle/>
          <a:p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+1 (877) 564-4414</a:t>
            </a:r>
            <a:b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info.us@cgm.com</a:t>
            </a:r>
            <a:b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rgbClr val="FBB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www.cgm.com/us</a:t>
            </a:r>
          </a:p>
        </p:txBody>
      </p: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2AAC2D9E-760A-2ABB-BFF8-7B7A748F8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175" y="3229698"/>
            <a:ext cx="2650094" cy="7794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E68DFA-ECA5-7B39-0757-98F6DBF31E9A}"/>
              </a:ext>
            </a:extLst>
          </p:cNvPr>
          <p:cNvSpPr txBox="1"/>
          <p:nvPr/>
        </p:nvSpPr>
        <p:spPr>
          <a:xfrm>
            <a:off x="4140000" y="3625108"/>
            <a:ext cx="1011750" cy="2337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en-US" sz="1600" dirty="0">
                <a:solidFill>
                  <a:schemeClr val="bg1"/>
                </a:solidFill>
              </a:rPr>
              <a:t>sponsors:</a:t>
            </a:r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FC49D08-7045-6D4A-D4DC-924B0C67E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445" y="3429000"/>
            <a:ext cx="1601533" cy="58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7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mpuGroup_Medical">
  <a:themeElements>
    <a:clrScheme name="CompuGroup Medical">
      <a:dk1>
        <a:srgbClr val="000000"/>
      </a:dk1>
      <a:lt1>
        <a:sysClr val="window" lastClr="FFFFFF"/>
      </a:lt1>
      <a:dk2>
        <a:srgbClr val="919191"/>
      </a:dk2>
      <a:lt2>
        <a:srgbClr val="FFFFFF"/>
      </a:lt2>
      <a:accent1>
        <a:srgbClr val="003366"/>
      </a:accent1>
      <a:accent2>
        <a:srgbClr val="4C7094"/>
      </a:accent2>
      <a:accent3>
        <a:srgbClr val="0074BC"/>
      </a:accent3>
      <a:accent4>
        <a:srgbClr val="4C9DD0"/>
      </a:accent4>
      <a:accent5>
        <a:srgbClr val="99C7E4"/>
      </a:accent5>
      <a:accent6>
        <a:srgbClr val="EF7D14"/>
      </a:accent6>
      <a:hlink>
        <a:srgbClr val="003366"/>
      </a:hlink>
      <a:folHlink>
        <a:srgbClr val="919191"/>
      </a:folHlink>
    </a:clrScheme>
    <a:fontScheme name="Benutzerdefiniert 5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36000" tIns="36000" rIns="36000" bIns="36000" rtlCol="0" anchor="ctr"/>
      <a:lstStyle>
        <a:defPPr algn="ctr">
          <a:lnSpc>
            <a:spcPct val="90000"/>
          </a:lnSpc>
          <a:spcAft>
            <a:spcPts val="1000"/>
          </a:spcAft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tx2">
              <a:lumMod val="60000"/>
              <a:lumOff val="40000"/>
            </a:schemeClr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Aft>
            <a:spcPts val="1000"/>
          </a:spcAft>
          <a:defRPr sz="1600" dirty="0" err="1">
            <a:solidFill>
              <a:schemeClr val="tx2">
                <a:lumMod val="7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30810_CGM_SE&amp;Co KGaA_PPT_Master_EN_16-9.pptx" id="{60C9CE88-DF87-4694-8499-6AB4BE70F66B}" vid="{21774F79-43F4-4569-9830-1ACBA11C65B6}"/>
    </a:ext>
  </a:extLst>
</a:theme>
</file>

<file path=ppt/theme/theme2.xml><?xml version="1.0" encoding="utf-8"?>
<a:theme xmlns:a="http://schemas.openxmlformats.org/drawingml/2006/main" name="Larissa">
  <a:themeElements>
    <a:clrScheme name="CompuGroup">
      <a:dk1>
        <a:srgbClr val="003366"/>
      </a:dk1>
      <a:lt1>
        <a:sysClr val="window" lastClr="FFFFFF"/>
      </a:lt1>
      <a:dk2>
        <a:srgbClr val="919191"/>
      </a:dk2>
      <a:lt2>
        <a:srgbClr val="FFFFFF"/>
      </a:lt2>
      <a:accent1>
        <a:srgbClr val="003366"/>
      </a:accent1>
      <a:accent2>
        <a:srgbClr val="0074BC"/>
      </a:accent2>
      <a:accent3>
        <a:srgbClr val="94C11C"/>
      </a:accent3>
      <a:accent4>
        <a:srgbClr val="FBBA00"/>
      </a:accent4>
      <a:accent5>
        <a:srgbClr val="EF7D14"/>
      </a:accent5>
      <a:accent6>
        <a:srgbClr val="E3000F"/>
      </a:accent6>
      <a:hlink>
        <a:srgbClr val="003366"/>
      </a:hlink>
      <a:folHlink>
        <a:srgbClr val="919191"/>
      </a:folHlink>
    </a:clrScheme>
    <a:fontScheme name="Benutzerdefiniert 5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mpuGroup">
      <a:dk1>
        <a:srgbClr val="003366"/>
      </a:dk1>
      <a:lt1>
        <a:sysClr val="window" lastClr="FFFFFF"/>
      </a:lt1>
      <a:dk2>
        <a:srgbClr val="919191"/>
      </a:dk2>
      <a:lt2>
        <a:srgbClr val="FFFFFF"/>
      </a:lt2>
      <a:accent1>
        <a:srgbClr val="003366"/>
      </a:accent1>
      <a:accent2>
        <a:srgbClr val="0074BC"/>
      </a:accent2>
      <a:accent3>
        <a:srgbClr val="94C11C"/>
      </a:accent3>
      <a:accent4>
        <a:srgbClr val="FBBA00"/>
      </a:accent4>
      <a:accent5>
        <a:srgbClr val="EF7D14"/>
      </a:accent5>
      <a:accent6>
        <a:srgbClr val="E3000F"/>
      </a:accent6>
      <a:hlink>
        <a:srgbClr val="003366"/>
      </a:hlink>
      <a:folHlink>
        <a:srgbClr val="919191"/>
      </a:folHlink>
    </a:clrScheme>
    <a:fontScheme name="Benutzerdefiniert 5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5135d9a-db50-41ff-8330-0b0c8f26adcc">
      <Terms xmlns="http://schemas.microsoft.com/office/infopath/2007/PartnerControls"/>
    </lcf76f155ced4ddcb4097134ff3c332f>
    <TaxCatchAll xmlns="27948970-48a8-43db-8544-71e5c327ca65" xsi:nil="true"/>
    <SharedWithUsers xmlns="27948970-48a8-43db-8544-71e5c327ca65">
      <UserInfo>
        <DisplayName>McNeil, Jason</DisplayName>
        <AccountId>83</AccountId>
        <AccountType/>
      </UserInfo>
      <UserInfo>
        <DisplayName>Helmig, Tracey</DisplayName>
        <AccountId>84</AccountId>
        <AccountType/>
      </UserInfo>
      <UserInfo>
        <DisplayName>Williamson, Gene</DisplayName>
        <AccountId>68</AccountId>
        <AccountType/>
      </UserInfo>
      <UserInfo>
        <DisplayName>Lichocki, Cami</DisplayName>
        <AccountId>85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C46DE26C33294D831D1151868124EA" ma:contentTypeVersion="18" ma:contentTypeDescription="Create a new document." ma:contentTypeScope="" ma:versionID="5da67a23273dee6844a871fc8213a1d3">
  <xsd:schema xmlns:xsd="http://www.w3.org/2001/XMLSchema" xmlns:xs="http://www.w3.org/2001/XMLSchema" xmlns:p="http://schemas.microsoft.com/office/2006/metadata/properties" xmlns:ns2="b5135d9a-db50-41ff-8330-0b0c8f26adcc" xmlns:ns3="27948970-48a8-43db-8544-71e5c327ca65" targetNamespace="http://schemas.microsoft.com/office/2006/metadata/properties" ma:root="true" ma:fieldsID="689aced26045f68bd12cafc2a8e2401e" ns2:_="" ns3:_="">
    <xsd:import namespace="b5135d9a-db50-41ff-8330-0b0c8f26adcc"/>
    <xsd:import namespace="27948970-48a8-43db-8544-71e5c327ca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135d9a-db50-41ff-8330-0b0c8f26ad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90af69b-c846-403d-9fc4-338040c298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948970-48a8-43db-8544-71e5c327ca65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4a6a072-9b8a-418f-8040-06e1844c00ab}" ma:internalName="TaxCatchAll" ma:showField="CatchAllData" ma:web="27948970-48a8-43db-8544-71e5c327ca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997C86-03C8-45D8-B994-FF1DB7997959}">
  <ds:schemaRefs>
    <ds:schemaRef ds:uri="http://purl.org/dc/dcmitype/"/>
    <ds:schemaRef ds:uri="http://purl.org/dc/terms/"/>
    <ds:schemaRef ds:uri="27948970-48a8-43db-8544-71e5c327ca65"/>
    <ds:schemaRef ds:uri="http://www.w3.org/XML/1998/namespace"/>
    <ds:schemaRef ds:uri="http://schemas.microsoft.com/office/2006/metadata/properties"/>
    <ds:schemaRef ds:uri="b5135d9a-db50-41ff-8330-0b0c8f26adcc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AC147C18-BEFD-495C-85A2-0BBE9FF6B3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0C431F-BBF9-4210-ABE5-4D4C15B930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135d9a-db50-41ff-8330-0b0c8f26adcc"/>
    <ds:schemaRef ds:uri="27948970-48a8-43db-8544-71e5c327ca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bf47bbe-a0a2-4c04-9ba4-22f94012202d}" enabled="1" method="Standard" siteId="{69602cf4-a76e-4265-955f-03c329c5060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20230810_CGM_SE&amp;Co KGaA_PPT_Master_EN_16-9</Template>
  <TotalTime>883</TotalTime>
  <Words>407</Words>
  <Application>Microsoft Office PowerPoint</Application>
  <PresentationFormat>Custom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Segoe UI</vt:lpstr>
      <vt:lpstr>Arial</vt:lpstr>
      <vt:lpstr>Calibri</vt:lpstr>
      <vt:lpstr>CompuGroup_Medical</vt:lpstr>
      <vt:lpstr>Embracing new technologY</vt:lpstr>
      <vt:lpstr>PowerPoint Presentation</vt:lpstr>
      <vt:lpstr>PowerPoint Presentation</vt:lpstr>
      <vt:lpstr>Why Embrace New Technologies</vt:lpstr>
      <vt:lpstr>PowerPoint Presentation</vt:lpstr>
      <vt:lpstr>Strategies for Embracing Technology</vt:lpstr>
      <vt:lpstr>Overcoming Challenges</vt:lpstr>
      <vt:lpstr>Future</vt:lpstr>
      <vt:lpstr>Conclusions</vt:lpstr>
      <vt:lpstr>Neil Simon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TEAM  ONE DREAM</dc:title>
  <dc:creator>Doll, Daniel</dc:creator>
  <cp:lastModifiedBy>Doll, Daniel</cp:lastModifiedBy>
  <cp:revision>2</cp:revision>
  <dcterms:created xsi:type="dcterms:W3CDTF">2024-01-19T14:21:53Z</dcterms:created>
  <dcterms:modified xsi:type="dcterms:W3CDTF">2024-08-08T17:46:55Z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bf47bbe-a0a2-4c04-9ba4-22f94012202d_Enabled">
    <vt:lpwstr>true</vt:lpwstr>
  </property>
  <property fmtid="{D5CDD505-2E9C-101B-9397-08002B2CF9AE}" pid="3" name="MSIP_Label_fbf47bbe-a0a2-4c04-9ba4-22f94012202d_SetDate">
    <vt:lpwstr>2021-10-27T11:21:30Z</vt:lpwstr>
  </property>
  <property fmtid="{D5CDD505-2E9C-101B-9397-08002B2CF9AE}" pid="4" name="MSIP_Label_fbf47bbe-a0a2-4c04-9ba4-22f94012202d_Method">
    <vt:lpwstr>Standard</vt:lpwstr>
  </property>
  <property fmtid="{D5CDD505-2E9C-101B-9397-08002B2CF9AE}" pid="5" name="MSIP_Label_fbf47bbe-a0a2-4c04-9ba4-22f94012202d_Name">
    <vt:lpwstr>Internal</vt:lpwstr>
  </property>
  <property fmtid="{D5CDD505-2E9C-101B-9397-08002B2CF9AE}" pid="6" name="MSIP_Label_fbf47bbe-a0a2-4c04-9ba4-22f94012202d_SiteId">
    <vt:lpwstr>69602cf4-a76e-4265-955f-03c329c50608</vt:lpwstr>
  </property>
  <property fmtid="{D5CDD505-2E9C-101B-9397-08002B2CF9AE}" pid="7" name="MSIP_Label_fbf47bbe-a0a2-4c04-9ba4-22f94012202d_ActionId">
    <vt:lpwstr>abe75af0-3bf4-408b-b83c-3452c771f79d</vt:lpwstr>
  </property>
  <property fmtid="{D5CDD505-2E9C-101B-9397-08002B2CF9AE}" pid="8" name="MSIP_Label_fbf47bbe-a0a2-4c04-9ba4-22f94012202d_ContentBits">
    <vt:lpwstr>2</vt:lpwstr>
  </property>
  <property fmtid="{D5CDD505-2E9C-101B-9397-08002B2CF9AE}" pid="9" name="ClassificationContentMarkingFooterLocations">
    <vt:lpwstr>CompuGroup_Medical:8</vt:lpwstr>
  </property>
  <property fmtid="{D5CDD505-2E9C-101B-9397-08002B2CF9AE}" pid="10" name="ClassificationContentMarkingFooterText">
    <vt:lpwstr>Internal Use Only</vt:lpwstr>
  </property>
  <property fmtid="{D5CDD505-2E9C-101B-9397-08002B2CF9AE}" pid="11" name="ContentTypeId">
    <vt:lpwstr>0x01010058C46DE26C33294D831D1151868124EA</vt:lpwstr>
  </property>
  <property fmtid="{D5CDD505-2E9C-101B-9397-08002B2CF9AE}" pid="12" name="MediaServiceImageTags">
    <vt:lpwstr/>
  </property>
</Properties>
</file>